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305" r:id="rId3"/>
    <p:sldId id="493" r:id="rId4"/>
    <p:sldId id="492" r:id="rId5"/>
    <p:sldId id="494" r:id="rId6"/>
    <p:sldId id="497" r:id="rId7"/>
    <p:sldId id="498" r:id="rId8"/>
    <p:sldId id="495" r:id="rId9"/>
    <p:sldId id="496" r:id="rId10"/>
    <p:sldId id="307" r:id="rId11"/>
    <p:sldId id="309" r:id="rId12"/>
    <p:sldId id="484" r:id="rId13"/>
    <p:sldId id="525" r:id="rId14"/>
    <p:sldId id="476" r:id="rId15"/>
    <p:sldId id="474" r:id="rId16"/>
    <p:sldId id="499" r:id="rId17"/>
    <p:sldId id="500" r:id="rId18"/>
    <p:sldId id="501" r:id="rId19"/>
    <p:sldId id="502" r:id="rId20"/>
    <p:sldId id="503" r:id="rId21"/>
    <p:sldId id="504" r:id="rId22"/>
    <p:sldId id="308" r:id="rId23"/>
    <p:sldId id="513" r:id="rId24"/>
    <p:sldId id="470" r:id="rId25"/>
    <p:sldId id="460" r:id="rId26"/>
    <p:sldId id="471" r:id="rId27"/>
    <p:sldId id="473" r:id="rId28"/>
    <p:sldId id="483" r:id="rId29"/>
    <p:sldId id="481" r:id="rId30"/>
    <p:sldId id="477" r:id="rId31"/>
    <p:sldId id="512" r:id="rId32"/>
    <p:sldId id="479" r:id="rId33"/>
    <p:sldId id="505" r:id="rId34"/>
    <p:sldId id="480" r:id="rId35"/>
    <p:sldId id="506" r:id="rId36"/>
    <p:sldId id="507" r:id="rId37"/>
    <p:sldId id="508" r:id="rId38"/>
    <p:sldId id="485" r:id="rId39"/>
    <p:sldId id="486" r:id="rId40"/>
    <p:sldId id="514" r:id="rId41"/>
    <p:sldId id="515" r:id="rId42"/>
    <p:sldId id="523" r:id="rId43"/>
    <p:sldId id="509" r:id="rId44"/>
    <p:sldId id="510" r:id="rId45"/>
    <p:sldId id="511" r:id="rId46"/>
    <p:sldId id="487" r:id="rId47"/>
    <p:sldId id="516" r:id="rId48"/>
    <p:sldId id="489" r:id="rId49"/>
    <p:sldId id="517" r:id="rId50"/>
    <p:sldId id="518" r:id="rId51"/>
    <p:sldId id="522" r:id="rId52"/>
    <p:sldId id="519" r:id="rId53"/>
    <p:sldId id="520" r:id="rId54"/>
    <p:sldId id="521" r:id="rId55"/>
    <p:sldId id="52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1225"/>
    <a:srgbClr val="0D1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2"/>
    <p:restoredTop sz="94658"/>
  </p:normalViewPr>
  <p:slideViewPr>
    <p:cSldViewPr snapToGrid="0">
      <p:cViewPr varScale="1">
        <p:scale>
          <a:sx n="102" d="100"/>
          <a:sy n="102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0T20:26:12.284"/>
    </inkml:context>
    <inkml:brush xml:id="br0">
      <inkml:brushProperty name="width" value="0.35" units="cm"/>
      <inkml:brushProperty name="height" value="0.35" units="cm"/>
      <inkml:brushProperty name="color" value="#D970CD"/>
    </inkml:brush>
  </inkml:definitions>
  <inkml:trace contextRef="#ctx0" brushRef="#br0">8593 1 24575,'19'33'0,"9"15"0,21 27 0,-16-20 0,2 5 0,10 15 0,-1 3-492,-4-4 0,-2-2 46,-5-7 1,-3-2 445,-6-10 0,-1-1-98,13 39 98,-15-40 0,0 2 0,-2 3 0,0 2-492,1 4 0,0 3 342,1 6 1,-1 2 149,2 5 0,-1 3-492,1 4 0,0 3 0,0 6 0,-1 2 490,-8-30 1,1 1-1,-1 0 2,0 1 0,-1-1 0,0 1 0,-1-1 0,-1 1 0,0-1 0,4 31 0,-1-1 0,-4-5 0,0-2 0,-2-2 0,-2 0 0,-1-4 0,-1-1 0,-2-2 0,0 0 0,-1 2 0,1 1 0,-1-1 0,0 1 0,-4-1 0,-2 0 0,-2 0 0,-4-1 0,-4-1 0,-4-2 0,-3 1 0,-3-1 0,-1 0 0,-3 1 154,4-20 1,-3 0 0,-4 1-155,-7 9 0,-5 1 0,-6 1 0,-1-7 0,-6 0 0,-4 1 0,-1-3-246,-2 0 0,-4-2 0,0-1 0,-2-2 0,2-5 0,0-1 0,-2-3 0,0-2 0,0-3 0,-2-2 0,1-2 0,0-2 97,-17 5 1,0-3-1,-2 0 149,15-5 0,-2 0 0,-1 0 0,-2-1 0,-4 0 0,-1 0 0,-1-1 0,0-2 0,-2 0 0,0-1 0,0-2 0,-1-1 0,2-1 0,-1-1 0,1-1 0,-3-2 0,-4-1 0,-1-1 0,-1-2 0,-1 0 0,17-5 0,0 0 0,-1-1 0,-1-1 0,0 0 0,-2-1 0,-1-1 0,-1-1 0,1-1 0,0 1 0,2-1 0,0-1 0,0 0 0,0 0 0,-1-1-197,1-1 0,-1 0 1,0-1-1,0-1 0,0 0 0,0 1 0,1-2 1,-1 1-1,1-1 0,0 0 0,0-1 0,1 1 1,0-2-1,-1 1 0,-1-1 0,-3 0 0,-1-1 1,0-1-1,0 0 0,4 0-32,-10-1 1,3-1 0,2 0 0,0-1 228,5 0 0,0-1 0,2-1 0,0 0 0,4 0 0,1-1 0,0 0 0,1-1 0,-20-2 0,1 0 0,0-1 0,-3-2 0,0 0 0,1-1-302,5-1 0,1 0 0,4 0 302,14 1 0,3 0 0,3 0 491,-21-7 1,5 0-1,9 0 1,4-1-1,10 2 1,4-2-1,4 3 1,5-1 491,-12-13 0,38 16 0,18 9 0,4 5 0,0 29 0,0-14 0,0 40 0,0-18 0,0 37-492,0-15 1,0 3-414,0-2 0,0 1-349,0 7 0,0 0 271,0-11 0,0-3 0,0 33-91,0 2 91,0-12 0,0-11 0,0-16 0,0-12 0,0-11 539,0-9-539,0-8 94,0-38-94,0 9 0,0-30 0,0 22 0,-2-4 0,-9-11 0,-8-13 0,-8-19 0,-7-10-373,17 41 0,0-1 373,-14-43 0,-1 0 0,15 35 0,0-4 0,-2-7 0,0-4 0,-2-7 0,1 0 0,5 12 0,3 5 0,-5-22 0,10 40 0,5 23 0,-2 1 0,5 5 746,5 4-746,2 6 0,3 4 0,2 3 0,19 0 0,31-2 0,-10-2 0,6-2 0,14-4 0,5-2 0,8-2 0,0-2 0,-3-1 0,-4 0 0,-15 2 0,-5 3 0,28-3 0,-37 8 0,-15 4 0,-9 1 0,-1-3 0,0 0 0,10 0 0,9 0 0,3 3 0,-5 0 0,-14 0 0,-11 0 0,-6 0 0,0 2 0,-3 2 0,-3 5 0,-3 0 0,-5 2 0,-2-2 0,-1-2 0,-6-2 0,2-3 0,-9-1 0,-1-1 0,-4 0 0,-11 0 0,-12 0 0,-11 0 0,1 0 0,10 0 0,7 0 0,4 0 0,-6 0 0,-4 1 0,-1 3 0,-5 3 0,-1 3 0,-3 2 0,-3 0 0,5 0 0,0 0 0,6 0 0,4 0 0,6 0 0,8-1 0,6-3 0,8 0 0,4-3 0,3 0 0,4 2 0,-6-2 0,6 1 0,-5 0 0,9 3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48:30.49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2120 1 24575,'-47'41'0,"13"-3"0,-3 5 0,-7 10 0,-1 5 0,-5 5 0,0 1 0,1-2 0,0 0-492,5-9 0,2-1 141,0 1 1,2-1 350,0 1 0,1 0 0,8-9 0,0 1 0,-3 5 0,1 2 0,1 0 0,0 0 0,-2 4 0,0 2 112,-6 15 1,-1 4-113,1 6 0,0 3 0,11-23 0,1 3 0,2 0 0,-1 6 0,1 1 0,2-3-492,-5 19 0,4-4 350,7-15 1,2-3 141,6-12 0,1-2-199,-5 32 199,-2 9 0,3-4 0,3-3 0,4-7 0,4-6 0,0-4 983,1 3-799,1 1-184,0 1 0,-1-3 0,1 0 0,0 1 180,3 0-180,2-2 983,7-4-617,7 0-136,3 0-230,4-3 0,0-2 0,8 7 0,10 6 0,6 7 0,-4-15 0,-12-19 0,-11-15 0,-6-10 0,2 3 0,1-1 0,1-2 0,0-2 0,0-2 0,0-2 0,-2 0 0,0-1 0,-3-2 0,-1-1 0,-3-4 0,-1-3 0,-1-2 0,0-3 0,0 0 0,-1-1 0,-1-5 0,-1 0 0,-1-7 0,-2 0 0,1-5 0,2-5 0,1-6 0,5-8 0,4-11 0,7-15 0,9-20 0,-11 30 0,1-3 0,2-7 0,1 1 0,-2 4 0,-2 3 0,14-37 0,-15 31 0,-8 23 0,-1 1 0,-3 8 0,-3 5 0,-3 4 0,-3 5 0,-1 7 0,-16 40 0,4 0 0,-10 29 0,8-17 0,5-3 0,1 2 0,-1 4 0,-2 1 0,-4 6 0,0 0 0,1-2 0,2 3 0,1-6 0,-5 7 0,-4 6 0,-2 0 0,1-5 0,6-15 0,4-12 0,2-9 0,1 0 0,1-4 0,1-3 0,3-3 0,-1-2 0,-1-3 0,-1-3 0,-2-2 0,-3-1 0,-2-1 0,-1 0 0,0 0 0,0 0 0,-3 0 0,-9 0 0,-11 0 0,-10 0 0,-14 0 0,-11 0 0,-11 2-697,-15 4 697,47-2 0,-1 0 0,1-1 0,0 1 0,0-1 0,1-2 0,-44 1 0,4-1 0,2-1 0,13 0 0,16 0 0,16 0 0,16 0 0,10 2 0,10-2 0,5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48:33.2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3886 207 24575,'-57'0'0,"-27"0"0,-4 0 0,28 0 0,-4 0 0,-5 0 0,-2 0 0,4-1 0,-4 2-328,-5 4 0,-6 2 0,1 2 0,11 1 0,1 1 0,-1 2 0,-9 6 0,-2 3 0,1 3 0,1 0 0,1 3 0,4 2-164,-14 15 0,0 3 164,16-12 0,-4 1 0,3 1 0,6-2 0,2 2 0,0 1 0,-5 1 0,-1 2 0,2-1 21,3-2 1,2 1-1,0-1 307,3 1 0,0-1 0,1 1 0,-24 15 0,3-1-492,2 0 0,2 1 295,5-2 1,1 1-210,4-4 1,3 0 405,8-5 0,4-2 491,8-4 1,1-1-1,4-2 1,1-1 491,-27 30 0,1 1 0,12-6 0,11-6 0,9-1 0,13 0-341,8 0-642,7 3 983,4 2-428,-1 11 121,11 18-676,2-39 0,5 0 0,3-2 0,4-2 0,34 28 0,5-18 0,0-13 0,11-1 0,13-3-455,-37-20 1,2-2 454,8 0 0,3-1 0,10-1 0,2-1-492,6-1 0,3-1 0,9 1 0,3-1 483,-28-4 1,1 0 0,0-1 8,1-1 0,0 1 0,1-2 0,3 0 0,1 0 0,1-1-328,-1-1 0,-1 0 0,1-1 0,-1 1 0,0-1 0,1 1 182,0-1 1,0 0 0,0 0 145,-3 0 0,-1 1 0,0-2 0,-2 0 0,-1-2 0,0 0-492,31-4 0,-1-3 182,-5-2 0,-1-3 310,1-3 0,0-3 0,1-1 0,2-2 0,-31 7 0,0-2 0,3-1-10,12-6 1,2-2 0,2-1 9,5-2 0,1-2 0,-2 0 0,-8 3 0,-1-1 0,-3 1 0,-10 3 0,-1 1 0,-6 1 0,2-3 0,-6 1 0,22-19 983,-1-3-437,-14-1-546,-11-1 0,-9-6 0,-5-6 0,-5-6 0,-4-7 0,-4-9 491,-14 36 1,-2-2-187,-1-5 1,-2-1-306,0-4 0,-2-1 0,-1-3 0,-1 1 0,0 4 0,-1 0 0,0 3 0,-2 1 0,-3 5 0,-1 2 0,-14-40 0,-8 8 983,-9 11-196,-12-3-787,-10 5 0,-10 3 0,30 34 0,-2 1 0,-16-4 0,-7 0 0,-20-8 0,-9-2 0,16 9 0,-5-1 0,1 1-328,1 2 0,0 2 0,3 1 82,10 5 1,1 1-1,3 2 246,-14-4 0,5 4-235,18 8 1,3 2 234,-3-2 0,1 1 773,-41-8-773,17 7 0,15 6 0,31 5 0,9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20:48:51.8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3393 24575,'59'5'0,"-6"-6"0,7-3 0,25-9 0,7-5 0,-24 3 0,3-1 0,3-3 0,16-5 0,4-3 0,-3-1 0,-8 2 0,-3-1 0,0 0-328,-1-1 0,-1 0 0,-2 0 0,-3 2 0,-2 1 0,-4 0-164,10-6 0,-5 1 0,-2-1 0,-3 0 477,-14 5 0,-3 0 15,4-7 0,0-1 0,0 0 0,0-2 0,2-5 0,1-1 0,4-4 0,0-2-492,1 1 0,0-2 242,4-4 0,0-1 250,1-1 0,-2 0 0,-7 6 0,-2 0 0,5-5 0,-1-1 0,-5 3 0,-2 0 0,-2 0 0,-1 0-400,0-2 1,-2 0 399,-11 7 0,-2-1 491,2-8 1,-1-4-1,1-11 1,-2-6-264,0-10 0,-2-4-556,-10 22 0,-2-2 0,-1 2 269,3-19 0,-2 4 59,-5 14 0,-1 6 983,7-31-431,-8 37 408,1-3-960,-2 14 0,-3 9 0,-2 10 983,-3 9 0,-5 5-515,-8 5-468,-18 9 0,-14 6 0,-13 8 0,-12 3 0,-12 1 0,-17 2-492,38-9 0,-2-1 437,0 0 1,-1 0 54,1-1 0,0-1 0,2 0 0,0-1-186,4-1 1,1 0 185,-47 4 0,14-4 0,15 0 0,14-1 0,14-2 0,10 2 0,8-2 983,9 2-894,7 0 303,33-2-392,-4-1 0,30-2 0,-7 0 0,4-2 0,7-3 0,2-5 0,5-3 0,13-6 0,6-5-523,10-4 523,1-3 0,-45 15 0,0 0 0,3-1 0,0 0 0,-1-1 0,1-1 0,3 0 0,0-1 0,-5 1 0,-1 1 0,41-15 0,-3 5 0,-15 4 0,-6 4 0,-14 4 0,-11 2 0,-7 5 0,-9 5 0,-10 5 523,-10 5-523,-4 10 0,0 1 0,1 24 0,7 4 0,7 14 0,10 7 0,4-3 0,4 5 0,2 2 0,0 2 0,3 8 0,-2 1 0,-4-7 0,-4-9 0,-5-11 0,-4-12 0,-4-9 0,-4-10 0,-3-7 0,-3-4 0,0-5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09:43.6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4489 848 24575,'-12'-39'0,"-19"-9"0,-13 3 0,-14-11 0,-6 4 0,10 8 0,-1 5 0,1 6 0,-2 0 0,-6 0 0,-14-2 0,12 5 0,-9 2 0,-13-3 0,1-2 0,24 12 0,-4 0 0,-3-1 0,-3 1 0,-8 0 0,-1 2 0,3 3 0,2 1 0,12 2 0,4 2 0,7 3 0,4 0 0,-26-4 0,-5-2 0,5 2 0,5 3 0,4 1 0,6 3 0,3 0 0,-2 2 0,-1 1 0,-3 1 0,-2 1 0,-2-1 0,-4 1 0,-21 0 0,-3 2 0,4 3 0,2 4 0,21 3 0,-3 0 0,2 3 0,3 2 0,-20 12 0,38-9 0,-2 2 0,-8 6 0,0 2 0,5-1 0,3 1-827,-34 24 827,15-7 0,13-4-236,-3 2 236,7-2 0,1 3 0,3 1 0,-1 5 0,-1 1 0,5 0 0,2 2 0,7-1 0,3-1 0,3 0 0,2 1 817,0 3-817,3 1 0,0 3 0,6-6 0,-7 31 0,8-15 0,6-19 0,1 1 246,-7 33-246,9-35 0,0 2 0,0-2 0,2 0 0,1 4 0,1-1 0,2 34 0,2-17 0,0-14 0,0-7 0,1 7 0,3-1 0,5-1 0,3 1 0,4-3 0,0-5 0,1-6 0,-1-7 0,-1-3 0,1-3 0,-2-2 0,2-4 0,-1-4 0,-3-3 0,2 0 0,1 4 0,4 4 0,0 0 0,1 0 0,1-1 0,0 1 0,7 7 0,2 3 0,4 4 0,-2-5 0,-8-7 0,-6-7 0,-3-6 0,-1 0 0,0-2 0,-2 0 0,1-1 0,2 1 0,-1-1 0,-1-1 0,1-2 0,1-1 0,2 0 0,2 1 0,1 0 0,2 3 0,2 0 0,0 0 0,2 1 0,0 0 0,-2-1 0,-2 1 0,-6-2 0,-2-1 0,2-1 0,3 1 0,4 1 0,-3-1 0,1 1 0,-7-2 0,1-1 0,3 1 0,5 1 0,3 0 0,0-1 0,-3-1 0,-5-2 0,-5-2 0,1 2 0,1-1 0,-1 0 0,-1 1 0,-3-1 0,0 0 0,-1-1 0,0-2 0,2 0 0,-2 0 0,1 0 0,2 3 0,-4-2 0,5 2 0,-4-3 0,1 1 0,0-1 0,-2-9 0,-4 0 0,-2-12 0,-5 0 0,-3-1 0,-1 1 0,-4 4 0,0-1 0,-1 0 0,0-1 0,-1-1 0,0-1 0,0-2 0,-7-10 0,0-5 0,-2-2 0,-1-3 0,5 10 0,-1-2 0,-1-2 0,1 4 0,-1-5 0,2 4 0,4 6 0,0 1 0,1 3 0,1 5 0,3 7 0,7 9 0,12 29 0,0-1 0,10 22 0,-6-14 0,0 0 0,1-3 0,1-2 0,2 3 0,1-2 0,2 2 0,-1-2 0,-1 0 0,-1-1 0,-2-4 0,-1-1 0,-1-1 0,0-2 0,-2 0 0,-2-4 0,0 0 0,0-2 0,-1 1 0,2 0 0,-2-2 0,1 0 0,-3-3 0,0-1 0,-2 1 0,-2-1 0,2-1 0,-1 0 0,3 1 0,-1 2 0,0-1 0,-2-2 0,-2-1 0,-2 4 0,-4-4 0,-8 1 0,1-6 0,-4-2 0,3 0 0,0 0 0,-2 0 0,-4 0 0,-1 0 0,1 0 0,3 0 0,1 2 0,3 0 0,-2 0 0,1 2 0,0-1 0,-2 0 0,1 1 0,2 0 0,1 1 0,-2 3 0,-1 0 0,-1-1 0,-3 4 0,1-1 0,0 3 0,-1 2 0,1-1 0,0 1 0,-2 1 0,0 1 0,0 1 0,2-3 0,0 0 0,1-1 0,1-2 0,0 0 0,3-2 0,0 0 0,3-1 0,0-1 0,1 0 0,-1-3 0,-1 1 0,0-2 0,2 1 0,-2 0 0,0 3 0,-4 1 0,0 2 0,-2 2 0,3-2 0,1-1 0,1-1 0,0 0 0,0 1 0,1 0 0,1-2 0,3-1 0,1 4 0,1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0:25.6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3205 0 24575,'-45'52'0,"0"0"0,1-1 0,1-1 0,8-9 0,1 0-492,-8 9 0,-1 3 0,-4 6 0,-2 2 0,-5 7 0,-1 2 0,-5 5 0,1 0 103,-1 2 1,0 0 388,19-24 0,-1 1 0,1-1 0,0 0 0,0 0 0,1 1 0,-19 24 0,2 1 0,2-3 0,2 0 0,1-3 0,2 0 0,3-3 0,0-1 0,3 0 0,0-2 0,1 1 0,1-1 0,3-2 0,1 0 0,1-2 0,0 1 162,1-4 0,1 0-162,5-6 0,1-1 0,0 0 0,0 1 0,0 0 0,0 1 0,-2 6 0,-1 1 0,-1 4 0,1-2 0,4-7 0,1-2 0,4-6 0,0-2 0,2 2 0,1-1 0,-17 41 0,18-41 0,2 0 942,-15 41-942,8-20 0,-1 10 0,0-2 0,0 3 0,1 1 0,5-4 0,0 2 0,2-1 0,2-1 0,2-4 0,2-5 0,1 3 0,1-3 983,0 3 0,1 1-876,1 0-107,0-3 880,0 1-880,0-3 0,3-4 0,-3 6 0,3 0 0,0 17 0,-2 6 0,4-11 494,-1-15-494,1-19 0,1-7 0,1 2 0,0-7 0,-1-2 0,1-3 0,0-2 0,0-3 0,0-2 0,0-2 0,0-3 0,0 0 0,-1-2 0,1-1 0,0 1 0,0 1 0,0 0 0,0 3 0,0 0 0,0-2 0,0 2 0,0 1 0,0 0 0,0 1 0,0 0 0,0 3 0,0 0 0,0-5 0,0-5 0,0-5 0,0-1 0,0 0 0,0 0 0,0 2 0,0 1 0,0 0 0,0 1 0,-1-1 0,-1 1 0,0-1 0,-1-2 0,3 0 0,-1 0 0,1-1 0,0 0 0,-12-32 0,5 12 0,-10-26 0,6 21 0,0 1 0,-3 0 0,-2-2 0,-2 1 0,0-1 0,-2 0 0,-3 1 0,-1-3 0,-1 2 0,-4 1 0,1-3 0,0 2 0,-7-5 0,0 0 0,-1 0 0,3 2 0,11 7 0,8 6 0,5 2 0,1 0 0,18 26 0,-4-11 0,19 24 0,-5-16 0,2 1 0,1 2 0,2 1 0,-2 1 0,4 4 0,3 0 0,1 2 0,2 1 0,-1-3 0,-3-2 0,-3 0 0,-1 0 0,-5-2 0,-2-3 0,-3-5 0,-3-2 0,-1-2 0,-1-1 0,-3-1 0,-1-2 0,3-1 0,-1 0 0,2-2 0,0 2 0,-2-2 0,0-2 0,4 0 0,-3-2 0,3 0 0,-4 0 0,1 0 0,3-8 0,-4-2 0,5-15 0,7-8 0,7-7 0,8-1 0,7 0 0,0 4 0,6-4 0,6-4 0,1 0 0,-4-1 0,-1 2 0,-3 2 0,-6 4 0,-2 3 0,-4 3 0,-4 2 0,-1 1 0,-4 0 0,0 1 0,-1 0 0,0 0 0,2 0 0,-2 1 0,0 1 0,-1 2 0,-4 5 0,0 2 0,0 3 0,-9 5 0,-3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1:01.7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782 0 24575,'-36'33'0,"-7"5"0,6-1 0,-1-2 0,4-3 0,6-5 0,-1 2 0,1-1 0,0-3 0,0 0 0,-5 2 0,-1 5 0,-6 2 0,1 0 0,6-8 0,9-7 0,2-4 0,5-4 0,2 0 0,1-1 0,2-1 0,-6 3 0,0 1 0,0 0 0,4-2 0,4-1 0,0 0 0,2-1 0,-2-2 0,2 0 0,-2 0 0,-2 4 0,0 1 0,-2-2 0,6-2 0,25 6 0,4 1 0,25 15 0,-6 2 0,2 5 0,2 6 0,-2 2 0,2 4 0,-2 2 0,-3-3 0,-3-3 0,-6-8 0,-6-7 0,-4-6 0,0-4 0,-2-2 0,2 0 0,-2 0 0,0 4 0,-1-3 0,-1 3 0,-2-4 0,0-2 0,-3-5 0,-4-3 0,-5-5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1:05.6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24575,'42'0'0,"-1"0"0,8 0 0,32 0 0,6 0-492,-33 0 0,2 0 429,1 1 0,-1 0 63,-4 2 0,-1 2 0,3 2 0,1 2 0,-1 4 0,0 1 0,2 3 0,0 0 0,-4 2 0,-1 0 0,-3 0 0,-2 0 77,38 20-77,-4 6 0,-3 1 0,-35-18 0,-1 2 0,34 26 0,-2 7 0,-6-1 0,-2 3 0,-24-21 0,0 5 0,6 7 0,1 5 0,9 14 0,1 4 0,-20-22 0,1 2 0,-3-2-492,11 17 0,-4-3 296,-7-8 0,-4-4 196,-8-10 0,-2-3 388,14 37-388,-15-35 0,-1 2 0,1 2 0,-2-1 0,0 1 0,-1-1 0,-2-1 0,-1-1 0,-1 2 0,-1 0 0,-1 2 0,-1 1 0,0 1 0,-1 1 0,-1 1 0,-2 0 0,-1 1 0,-2 0 0,0-2 0,-2 1 0,0 0 0,-1 0 0,0-4 0,-1-1 0,0 1 0,0 1 0,1-2 0,-1 1 0,0 2 0,0 0 0,0 0 0,0 0 0,-1-2 0,-1 0 0,-2 1 0,-2 0 0,-2-4 0,-1-1 0,-3 4 0,-2 1 89,-6 12 1,-3 3-90,-9 12 0,-2 0 0,0-3 0,0-2-208,0-7 0,-1-5 208,8-15 0,0-5 0,-16 21 0,-9 15 0,-5-4 0,-3 0 0,28-37 0,-1 0 0,-29 29 0,1 0 0,-2 0 0,6-6 491,14-16 1,0-1-87,-14 13-405,20-21 0,1-2 0,-1-1 407,7-7-407,10-8 6,3-4-6,3-1 457,-1-3-457,-4-2 0,-8 2 0,-26 8 0,25-8 0,-9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18.646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3310 1167 24575,'-91'-35'0,"0"1"0,0-1 0,0 1 0,1-1 0,-1 0 0,0 1 0,0-1 0,0 1 0,0-1 0,0 1 0,0-1 0,0 0 0,0 1 0,0-1 0,0 1 0,0-1 0,-7-2 0,-3-2 0,0 1 0,-1-1 0,1 0 0,2 1 0,2 0 0,3 3 0,4 1 0,5 2 0,5 3 0,7 3 0,8 3-246,-27-8 0,12 5 0,11 6 0,7 3-246,-5 2 0,10 5-492,-13 0 1597,25 9-613,21 0 0,16 1 0,5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19.431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2511 55 24575,'-75'-3'0,"0"0"0,8-1 0,-2 0 0,-24-2 0,-6-1-328,29 3 0,-1-1 0,-1 2 0,-8-1 0,-1 2 0,-2-1 0,-4 1 0,0 0 0,1 0 0,9 2 0,2 0 0,-1 0 0,-6 0 0,-2-1 0,0 1 243,3 0 0,0 0 1,0 0 84,1 0 0,1 0 0,1 0 0,-27 0 0,11 0 0,-5 0 0,39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20.125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1701 1 24575,'-89'0'0,"1"0"0,6 0 0,-4 0 0,-1 0 0,-4 0 0,-2 0 0,0 0-328,-3 0 0,0 0 0,3 0 0,15 0 0,4 0 0,3 0-164,-16 0 0,5 0 295,-3 0 0,7 0 1,-7 0-1,18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43:49.2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4579 24575,'30'-20'0,"5"-6"0,7-22 0,7-7 0,5-7 0,6-14 0,-4-2 0,-23 28 0,-1-4 0,3-7 0,0-5 0,-1-11 0,-1-2-492,-2-1 0,-2 0 0,-5 4 0,-3 1 372,-6 6 0,-2 2-131,-2 7 0,-1 0 251,1-4 0,-1-2 0,0-3 0,-1-1 0,2-3 0,-1-2 0,-1-2 0,-1 0 0,0-2 0,-1 0 0,-1 1 0,0 2 0,-2 6 0,-1 2 0,0 6 0,0 2 0,-2-3 0,-1 0 0,1-1 0,-1 0 0,1-3 0,-1 0 0,0 6 0,0 0 0,0 5 0,0 1 0,0-42-596,0 6 596,0-1 0,0 9 0,-2-3 0,-5-4 0,1 38 0,-2-3 0,-3-4 0,-1-2 491,-2-3 1,-2 1-217,0 2 1,0 3-276,-11-26 983,5 25-881,6 18 585,1 13-687,1 0 0,1 2 0,1 3 0,0 2 0,2 5 0,0 3 0,-1 5 0,1 2 0,0 2 0,1 5 0,2 5 0,2 5 0,3 3 0,0 4 0,-1 0 0,-3 8 0,1-5 0,-1 2 0,1-4 0,-1 2 0,-2 7 0,-4 6 0,-4 5 0,-2 3 0,-5 5 0,2 1 0,-1-1 0,2-4 0,2-9 0,2-4 0,2-7 0,4-5 0,4-5 0,2-7 0,1-33 0,2 9 0,3-30 0,3 25 0,1 1 0,1 1 0,-2 0 0,3-3 0,-3-2 0,1 1 0,-1-1 0,0-3 0,3-12 0,3-16 0,4-15 0,0-5 0,-3 16 0,-4 17 0,-1 11 0,-2 12 0,0 2 0,0 6 0,2 8 0,2 3 0,0 1 0,1 1 0,2 0 0,-2 1 0,2 2 0,-3 3 0,0 2 0,1 1 0,0-1 0,2 1 0,4 1 0,5 2 0,5 0 0,12 5 0,7 2 0,13 1 0,28 8 0,-35-13 0,2 0 0,5 2 0,0 0 0,-3 0 0,-4 0 0,18 7 0,-30-10 0,-20-8 0,-9-1 0,-3-3 0,-3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20.829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1594 0 24575,'-78'5'0,"-18"4"0,43-4 0,-6 3-328,-3 2 0,-7 3 0,-3 2 61,-20 4 1,-6 4 0,0 0 266,23-5 0,0 1 0,-1 0 0,1 0 0,-2 1 0,-1 0 0,3 0 0,9-2 0,-9 3 0,10-3 0,-15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21.516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2363 1 24575,'-78'3'0,"1"1"0,-1 0 0,-14 7 0,-4 3 0,-2 3 0,15-2 0,-1 2 0,-1 1 0,2 0-246,3 2 0,0 0 0,2 1 0,2 1-82,-16 8 0,3 1 0,4 0 0,16-6 0,3 0 0,1-1-164,-27 10 0,4-1 0,6 0 0,4-2 0,14-6 0,2-2 0,3 0 0,3-1 737,-22 12 1,32-16 0,23-7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22.123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2320 1 24575,'-69'7'0,"21"2"0,-4 3 0,-31 10 0,-8 6 0,21-6 0,-4 3 0,-5 5 0,9-1 0,-6 5 0,-3 2 0,-2 1 0,1 1-197,-7 3 0,-2 1 1,-1 1-1,1 1 0,2-1 0,5-3 0,0 1 1,2-1-1,0 1 0,2-2 74,-15 9 0,-1 1 0,7-3 0,15-8 0,11-6 0,11-5 0,-17 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22.938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3197 0 24575,'-64'15'0,"-25"23"0,33-10 0,-4 5-328,5 0 0,-4 4 0,-2 2 0,-14 9 0,-3 3 0,-3 1 82,12-6 0,-2 1 0,-2 1 0,-1 2 49,8-5 0,-2 2 1,-1 1-1,0-1 0,2 0-49,-12 7 0,2-1 0,-1 0 0,-1 1 49,10-5 0,-3 1 1,1 1-1,1-2 0,4-2-49,-1 0 0,3-2 0,1-2 0,0 2 0,-3 1 0,0 1 0,0 0 0,1-1 0,0 2 0,0-1 0,1 0 0,6-3-246,-24 16 0,3-2 328,11-9 0,-2 0 0,12-8 0,1-1 0,11-13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29.042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1 607 24575,'65'0'0,"4"-4"0,4-8 0,9-4-492,2-1 0,4-3 164,-15 2 0,5-3 0,2-1 82,-9 4 0,4-1 0,-1 0 0,-1 0-82,15-4 0,-2 0 0,3 0 82,-13 4 0,2-1 0,1 1 0,-2 0-82,14-4 0,-1 1 0,-2 1 0,-11 3 0,-2 1 0,-1 0 171,-2 1 0,-1 0 1,-2 1 472,16-3 1,-4 2-317,-9 1 0,-5 1 0,15-2 0,-30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29.868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1 1 24575,'70'4'0,"-21"-2"0,6 0 0,37-2 0,11 0-328,-19 0 0,5 0 0,1 0 0,6 0 0,1 0 0,0 0 0,1 0 0,0 0 0,-3 0 0,-11 0 0,-3 0 0,-2 0 0,-5 0 0,-2 0 0,0 0 164,32 0 0,-9 0 0,-39 0 0,-7 0 0,21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30.748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0 119 24575,'62'5'0,"30"-2"0,-2-3-492,-14 0 0,8 0 164,-18 0 0,4-2 0,1 1 0,9-1 0,3-1 0,3-1 82,-11 0 0,3-1 0,0-1 0,1 0 0,-2-1 0,1-1 0,0 0 0,-1 1 0,-2-1 0,0 1 0,0-1 0,-2 1 105,23-1 1,-3 0-1,-8 1 1,-8 2-1,-9 1 1,23 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31.438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0 0 24575,'81'0'0,"11"0"0,-31 2 0,5-1-492,14 1 0,4 0 0,5 1 0,2-1 164,-24 0 0,1-1 0,0 1 0,0-1 0,-1 1 0,0 0 306,1-1 0,0 1 0,1 0 22,5 0 0,2 1 0,-8-1 0,-8 1 0,-5-1 0,38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32.160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1 1 24575,'79'10'0,"0"-5"0,14-2 0,-5-2 0,8-2 0,6 1-197,-27 0 0,5 0 1,2 0-1,1 0 0,-2 0 0,1 0 0,0 0 1,0 0-1,-2 0 0,-2 0-49,5 0 0,-1 0 0,-4 0 0,-3 0 82,9 0 0,-5 0 0,-12 0 0,17 0 0,-9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32.777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1 1 24575,'40'5'0,"17"3"0,10 7 0,21 9-444,-32-6 1,2 2 443,4 3 0,2 0-492,9 3 0,3 1 0,7 3 0,1 0 267,2-2 1,0-1 224,-7-2 0,-2-4 0,-6-5 0,-2-3 0,-11-5 0,-6-2 0,8-2 0,-18-2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46:06.09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4585 3018 24575,'0'-46'0,"0"-10"0,0-5 0,-3-31-492,1 38 0,0-2 455,-2 2 1,0 2 36,-5-42 0,2 20 0,-4-6 173,6 31 0,1-2-173,-1-7 0,-1-1 88,-1-2 0,-1 1-88,0 5 0,-1 1 0,-16-38 0,-3 22 535,-1 16-535,-1 11 0,-4 6 0,-10-10 0,-10-5 0,-8-5 0,-7 1 0,-5 1 0,-8 1-322,38 27 0,-2 0 322,-2-1 0,-2 1 0,-2-1 0,0 2 0,-2 0 0,0 1 0,1 3 0,1 1 0,-2 1 0,-1 1 0,-2 1 0,1 2 0,-1 0 0,0 2 0,2 1 0,0 1 0,-1 0 0,1 1 0,-1 0 0,-3 1 0,-9 0 0,-3-1 0,-3 1 0,-2 0 0,-7 1 0,-3 1 0,-10 0 0,-1 0 0,13 1 0,1 1-492,2 0 0,5 2 0,17 1 0,4 0 333,-1 1 1,0 1 158,-2 0 0,-1 0 0,3 1 0,0-1 0,-1 1 0,3 0 0,-25 0 0,-4-1 0,6 1 0,5 0 0,3 0 0,8 0 569,7 0-569,8 0 983,5 1 0,4 2-589,7 1-394,-6 3 0,-1 1 0,-2 3 0,-6 1 0,5 0 0,-5 2 0,-3-1 0,8-5 0,8-2 0,17-2 0,10 0 0,28-1 0,-15-5 0,19-5 0,-22-6 0,1-5 0,1-5 0,1-3 0,4-6 0,5-9 0,10-8 0,28-32-492,-24 38 0,1 0 470,2-1 0,1 1 22,-1 1 0,-1 2-32,18-19 32,2 0 0,-9 11 0,-10 14 0,-9 9 0,-6 11 983,-3 3-940,-2 4-9,-7 5-34,-18 22 0,2-5 0,-17 17 0,8-13 0,-3 1 0,-3 2 0,-3 3 0,-7 8 0,-1 3 0,-5 3 0,-2 6 0,-3 1 0,-6 5 0,-2 2 0,2 0 0,1 1 0,4-5 0,3-1 0,2-5 0,7-6 0,3-4 0,3-7 0,-1 2 0,4-6 0,5-4 0,9-6 0,4-5 0,0 2 0,2-1 0,1 1 0,21-1 0,-3-4 0,19 1 0,-6-1 0,6 8 0,7 8 0,-4 0 0,7 8 0,2 1 0,4 7 0,5 2 0,3 6 0,3 3 0,-10-6 0,1 1 0,-10-12 0,-12-7 0,-3-5 0,-17-12 0,-6-4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34.496"/>
    </inkml:context>
    <inkml:brush xml:id="br0">
      <inkml:brushProperty name="width" value="0.35" units="cm"/>
      <inkml:brushProperty name="height" value="0.35" units="cm"/>
      <inkml:brushProperty name="color" value="#D86ECE"/>
    </inkml:brush>
  </inkml:definitions>
  <inkml:trace contextRef="#ctx0" brushRef="#br0">0 0 24575,'86'7'0,"-1"0"0,-11 8 0,3 5 0,1 3 0,9 5 0,1 5 0,0 3-328,3 5 0,-2 3 0,0 2 0,-3 2 0,-1 3 0,-5 0 0,-11-4 0,-4 1 0,-2 0 0,-1-1 0,-2 1 0,-1-1 0,-7-3 0,-1-1 0,-2-1-164,14 14 0,-5-3 983,-8-5 1,-2-1-373,-4 0 1,-5-2 0,6 3 0,-10-3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55.669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56.408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0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5:58.317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1 167 24575,'0'28'0,"0"-2"0,0-13 0,0 0 0,0 0 0,0-1 0,2 2 0,1-1 0,4 0 0,2-1 0,2 0 0,4 3 0,4 1 0,6 2 0,-3-3 0,0-2 0,-5-3 0,-2 0 0,2 0 0,-2-2 0,3 0 0,1-1 0,4-1 0,4 1 0,3-2 0,-2-1 0,-4 1 0,-1-3 0,-1 0 0,1-2 0,0 2 0,0 1 0,2-1 0,4 1 0,2-3 0,-3 0 0,-6 0 0,-5 0 0,-4 0 0,1 0 0,-2 0 0,2 0 0,3 0 0,1 0 0,2-2 0,5-5 0,3-4 0,9-5 0,5-3 0,-8 4 0,4-2 0,-7 1 0,0 2 0,2-4 0,-6 2 0,-1 2 0,-5 1 0,0 0 0,-4 1 0,-1-2 0,-4 1 0,-4 1 0,-4 0 0,-3 1 0,1 0 0,2-1 0,0-2 0,2-3 0,1-4 0,0 1 0,2-3 0,1 2 0,-1 2 0,2 0 0,-3 6 0,-3 0 0,1 4 0,-3-1 0,0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6:02.058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5655 2112 24575,'0'-79'0,"0"12"0,0 3 0,0 15 0,0 12 0,0-3 0,0 4 0,0-1 0,-3 2 0,-1 6 0,-9-4 0,-10-5 0,-8-5 0,-11-7 0,-1-1 0,-5-2 0,-4-3 0,-3-8 0,-9-4 0,2 5 0,-6-4 0,-2 5 0,7 8 0,-6-1 0,-1 4 0,28 22 0,-3-2 0,-9-6 0,-2-1 0,-4-1 0,0 0 0,5 4 0,3 2 0,8 7 0,2 1 0,-25-12 0,14 12 0,-6-3 0,0 2 0,-8-1 0,-4-1 0,1 3 0,-3 0 0,2 1 0,-4-1 0,-1 0 0,-1 1 0,-1 1 0,-1 3 0,8 1 0,-4 2 0,-1-1 0,-1 3 0,1 3 0,5 3 0,-6-2 0,-1 0 0,-1 3 0,5 2 0,-13 2 0,35 2 0,0 0 0,-1 1 0,0 0 0,-46 1 0,24 0 0,11 0 0,-1 0 0,0 1 0,-5 5 0,-4 5 0,-4 4 0,0 5 0,2 1 0,1 4 0,-2 1 0,4 0 0,-5 2 0,5 1 0,-1 2 0,6-1 0,6 1 0,2-1 0,5-1 0,2 0 0,3 0 0,2 2 0,2 2 0,-1 1 0,-2 7 0,-8 8 0,0 5 0,8-3 0,14-12 0,12-8 0,5-4 0,-3 4 0,3 1 0,-1 2 0,2 0 0,-8 18 0,5-12 0,-5 16 0,8-19 0,-1 5 0,3-3 0,0 3 0,-1 3 0,2-4 0,-1 3 0,0 3 0,4 3 0,0 5 0,2-3 0,1 1 0,-3 15 0,-2 20 0,8-35 0,0 2 0,0-4 0,0-1 0,0 39 0,2-17 0,0-15 0,2 5 0,0-1 0,0 4 0,1 0 0,0 1 0,-1 0 0,3-1 0,3-1 0,2-5 0,4-3 0,2-2 0,2-4 0,2 3 0,3 1 0,1-4 0,2 3 0,1-10 0,2 2 0,7 5 0,-1-1 0,4 6 0,7 5 0,8 4 0,15 8 0,-6-11 0,-10-12 0,-7-13 0,-9-8 0,7 3 0,-1-2 0,2 0 0,0 0 0,12 7 0,2 1 0,0-2 0,0-1 0,-14-9 0,3 2 0,1 1 0,-3-2 0,5 0 0,0-4 0,2 0 0,1-2 0,-3-1 0,3 1 0,6 0 0,16 4 0,15 2 0,-39-13 0,1 0 0,40 11 0,-15-4 0,-18-8 0,-14-4 0,4 0 0,-4-1 0,-1-1 0,2-1 0,1 0 0,2-1 0,-2 0 0,2-1 0,3-2 0,3 0 0,5-1 0,0 0 0,21 0 0,-14 0 0,22 0 0,-22 0 0,5 0 0,-3-3 0,18-6 0,-33 1 0,3-1 0,8-4 0,0-1 0,-2 1 0,-2 1 0,37-10 0,-24 4 0,-15 5 0,3-3 0,-4 1 0,-1-1 0,-2 0 0,2-2 0,-1 0 0,-1-2 0,21-11 0,-17 7 0,19-11 0,-22 10 0,0 2 0,-5 1 0,-2 1 0,-1 0 0,-4-3 0,-1 2 0,-2 0 0,2-2 0,13-8 0,12-9 0,9-5 0,-10 4 0,-15 8 0,-14 7 0,-12 3 0,3 0 0,-3-3 0,-2-1 0,0 0 0,-4 1 0,0 0 0,-1 0 0,-2-1 0,-1-2 0,0 2 0,1-3 0,-1 1 0,-1-2 0,-1-1 0,-1 1 0,0-1 0,0 0 0,1-9 0,3-8 0,2-13 0,1-7 0,-1 4 0,-3 11 0,-3 6 0,-2 12 0,-2 5 0,1-2 0,-1 9 0,1-5 0,1 3 0,-2 2 0,1-2 0,-2 3 0,2 0 0,-3 0 0,1 3 0,-1-1 0,-1 0 0,-1 2 0,-1-1 0,1 0 0,0 0 0,-1 1 0,-2 0 0,0-6 0,0-4 0,3-21 0,4-29 0,4-11 0,-3 25 0,-2 19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6:03.617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0 2178 24575,'56'0'0,"19"0"0,-5-1-492,-19-2 0,9-3 415,11-6 0,11-5 0,-3 0-251,-14 2 0,-1 1 0,5-3 82,2 0 0,5-1 0,1-1 0,-7-2-82,0-2 0,-5-2 0,-1-3 0,3-5 0,-1-2 0,-2-5 81,0-4 1,-1-3-1,-3-2 247,-5 1 0,-3 0 0,-3-1-410,11-17 0,-7 1 410,-10 5 0,-5 1 0,-5 5 0,-2-1 0,3-5 0,0 0 0,-3 3 0,-2 1 0,-2 3 0,-3 0 0,-1 3 0,-1 0 0,-2 2 0,-2 1 0,0-1 0,-2 1 360,15-42-360,-6 3 0,-3 6 0,-3 13 983,-6 9 0,-5 11 0,-3 10 0,-2 5 0,-3 11-738,0 6 1,1 8 0,-1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6:04.935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711 1888 24575,'-55'-40'0,"16"6"0,-1-5 0,-5-9 0,-1-3-492,-2-7 0,2-3 0,3-2 0,4-1 77,5 1 0,1-2 415,-3-9 0,2-2 0,3 0 0,2 0 0,4 5 0,3 1 0,4 5 0,3 1-18,5 8 0,2 2 18,4 3 0,0 2 0,-1-51 669,4 13-669,1 6 0,0 2 0,7 10 245,5 14 1,-2 21 0,1 20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6:11.767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583 0 24575,'-14'80'0,"4"-30"0,-9 34 0,5-27 0,-1 13 0,2 4 0,3-8 0,2-5 0,3-3 0,1-1 0,3-7 0,0-3 0,1-11 0,-1-5 0,1 2 0,0-5 0,0-3 0,0 7 0,0 4 0,0 11 0,0-7 0,0-7 0,0-9 0,0-9 0,0 0 0,0-4 0,-2 0 0,-4-2 0,-3-2 0,-5 0 0,-7 8 0,-5 8 0,-7 10 0,1 1 0,-3 6 0,-2 5 0,-2 4 0,-4 4 0,6-8 0,1 1 0,6-9 0,5-4 0,5-8 0,8-7 0,6-9 0,1-2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6:13.143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0 1 24575,'0'51'0,"0"0"0,0 14 0,0 4 0,0 5 0,0 1-492,0 6 0,0-2 0,0-13 0,0-2 386,0-7 0,0-3 106,0 44 0,0-11 699,0-2-699,0-13 360,0-11-360,0-19 0,0-18 0,0-11 983,2-5-845,5-2-138,2-2 0,7-2 0,3 0 0,3 2 0,4 6 0,0 3 0,2 7 0,10 6 0,9 14 0,7 10 0,6 7 0,2 5 0,-5-5 0,-8-9 0,-15-14 0,-12-10 0,-7-9 0,-1-1 0,-2-6 0,-2-2 0,-5-4 0,0-1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20:02.3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4961 862 24575,'-33'-26'0,"-4"-3"0,-12-6 0,0 2 0,-5-3 0,-4 1 0,6 4 0,-16-9 0,6 3 0,-1-2 0,-3 2 0,2 1 0,-10-5 0,2 3 0,2 1 0,-3 2 0,-2 3 0,-2 2 0,-1 2 0,1 1 0,3 4 0,-8 1 0,34 11 0,-3 0 0,-7 0 0,-4 1 0,-9-3 0,-1 2 0,5 0 0,2 1 0,9 2 0,2 1 0,-30-2 0,14 3 0,-6 0 0,3 2 0,1 1 0,5 2 0,0 0 0,1 1 0,0-1 0,-3 1 0,-2 0 0,-2 0 0,0 2 0,0 3 0,3 6 0,-4 4 0,3 3 0,4 0 0,-2 2 0,4 3 0,2-3 0,5 2 0,5-1 0,-8 7 0,-12 11 0,-15 9 0,40-21 0,-1 1 0,-31 20 0,15-8 0,18-7 0,12-7 0,-1 2 0,4-1 0,1-1 0,1 2 0,2-1 0,0 1 0,3 1 0,1 0 0,-1 2 0,3-3 0,-2 2 0,3-3 0,-1-2 0,1-1 0,1-3 0,-2 2 0,3 0 0,1-1 0,0 0 0,0-1 0,-6 6 0,-6 4 0,-1-1 0,5-1 0,6-7 0,6-5 0,2-4 0,0-1 0,3-2 0,1 0 0,2 0 0,0-1 0,1 0 0,0 1 0,-1 0 0,1-2 0,-2 0 0,1-29 0,2 4 0,1-23 0,3 8 0,0-17 0,-2 5 0,0-14 0,-1 11 0,-1-2 0,0-4 0,0-2 0,-1-1 0,1 2 0,1 3 0,0 3 0,1 4 0,2 8 0,0 2 0,-1 3 0,1 5 0,0 4 0,0 10 0,0 8 0,-4 32 0,3-12 0,-5 21 0,3-19 0,0-1 0,-2 1 0,2 5 0,-2 7 0,0 14 0,2 1 0,0-6 0,3-2 0,0-5 0,0 5 0,-1 2 0,-2-1 0,0 1 0,1-4 0,0-2 0,2-4 0,-1-3 0,1 0 0,0-6 0,0 0 0,0-3 0,0-4 0,-1 0 0,1-4 0,0 1 0,0-1 0,0 1 0,0 0 0,0-2 0,0 1 0,0 3 0,0-3 0,0 3 0,0-4 0,0-1 0,2 4 0,12-5 0,-1-1 0,14-4 0,-5-1 0,23 0 0,-11 0 0,17 0 0,-15 0 0,1 2 0,0 3 0,1 0 0,-2 3 0,-4-2 0,0-3 0,2-1 0,3-1 0,1-1 0,-5 0 0,-9 0 0,-7 0 0,-4 0 0,1 0 0,-2 0 0,2 0 0,2 0 0,-1 0 0,0 0 0,0 0 0,-2 0 0,0 0 0,-2 0 0,-1 0 0,0 0 0,0 0 0,0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3:54:26.0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1285 0 24575,'0'73'0,"0"25"0,0-47 0,0 1-492,0 9 0,0 2 168,0 6 0,0 2-168,0 3 0,0 5 164,0-13 0,0 4 0,0 2 0,0 5 0,0 1 0,0 3 0,0 6 0,0 2 0,0 2 0,0 6 0,0 1 0,0 1 82,0-23 0,0-1 0,0 1 0,0 0 0,0 2 0,0-1 0,0 1 0,0 1 0,0 3 0,0 0 0,0 2 0,0 0 0,0 6 0,0 0 0,0 2 0,0 1 49,0-13 0,0 0 1,0 2-1,0 0 0,0 1 18,0 5 0,1 1 1,-1 0-1,0 1 0,-1 0-18,1 3 0,-1 1 1,0 1-1,0-1 0,-1 0 108,0 1 1,0 1-1,0 0 1,-1-1-1,0-2 89,1-5 0,-1-1 0,0-1 0,0-1 0,0-1 0,-1 15 0,-1-1 0,1-3 0,-1-3 0,1 9 0,0-4 0,1-3 0,1-10 0,0-1 0,-1 1 327,0 7 1,0 3 0,0-2-307,1-6 0,0 0 1,0-2-22,0-2 0,0-2 0,0-6 0,-1 3 0,2-12 983,1-9 0,0-36 0,-4-11 0,0-1 0,-10-18 0,6 3 0,-7-13 0,5 10 0,-2-2 0,-3-2 0,0-2 0,-16-7-33,-39-22-950,26 18 0,-4-1 0,-10-6 0,-2 0 0,5 1 0,-1 1 0,-6-4 0,-2-1-492,0-1 0,2 0 0,3 2 0,2 0 141,3 2 0,4 2 351,-11-8 0,9 5 0,16 11 0,8 3 0,10 5 0,11 6 983,28 28 0,-4-3-279,13 21-704,-18-11 0,5 7 0,6 8 0,10 10 0,8 6 0,2-1 0,4 4 0,2 1 0,6 3 0,0-4 0,-1-5 0,-2-6 0,-9-9 0,-5-5 0,-10-11 0,-6-7 0,-4-5 0,-1 1 0,-4-3 0,0 1 0,-3-2 0,2-1 0,5 3 0,9 3 0,8 5 0,0 0 0,-4-2 0,-7-2 0,-6-2 0,-1-2 0,-2-1 0,-3-3 0,0-1 0,-1-3 0,-1-1 0,2 0 0,-1-1 0,0 1 0,0-5 0,0-4 0,6-8 0,12-12 0,19-11 0,25-17-492,-21 18 0,3-3 0,11-9 0,3-1 409,8-6 0,1-1 83,-23 18 0,0-1 0,-1 1 0,20-14 0,-1 0 0,0 2 0,-2 1 0,-5 3 0,-2 1 0,-10 8 0,-2 2 0,-3 3 0,-2 1 0,17-15 0,-17 14 0,-9 7 0,-16 13 0,-6 4 0,-10 1 0,-6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39:22.3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2349 1 24575,'-80'11'0,"-1"0"0,1 1 0,-5 4 0,1 2 0,6 6 0,-9 17 0,3 8-328,15-9 0,-2 4 0,1 0 0,5-1 0,2 1 0,1-1-164,-19 14 0,5-1 0,15-8 0,3-2 0,14-9 0,0 0 236,-2 3 0,1 0 631,5-1 0,1 0-375,2-2 0,2 0 0,-31 33 0,2 1 0,7-1 0,4 3 0,2 4 0,4 2 0,0 3 0,5 3 0,5 3 0,3 4 0,3 2 0,16-45 0,2 0 0,-11 46 0,4-1 0,3 1 0,1-4 0,5-6 0,0 4 0,1 7 0,6-40 0,0 3 491,0 11 1,1 2-1,1 4 1,1 0-48,1-9 1,0-2-445,0-9 0,0-4 0,0 29 983,0-14-712,0 5-271,0-6 573,2 0-573,2-2 0,4-4 0,0-5 0,4-5 0,2 0 0,3 3 0,2-1 0,2-2 0,5 1 0,5 3 0,1 1 0,2 0 0,1 2 0,1-1 0,-1-4 0,7 7 0,15 11 0,-21-29 0,4 2 0,8 6 0,2-2 0,-8-9 0,-1-3 0,33 21 0,-12-14 0,-8-9 0,6 4 0,5-1 0,0 1 0,3 0 0,6 2 0,-5-3 0,4 1 0,-1-2 0,-3-1 0,-1-3 0,1-2 0,-1-3 0,-10-5 0,3-1 0,-4-3 0,7 2 0,2-2 0,8 4 0,4 0 0,9 2 0,-33-9 0,2-1 0,7 2 0,3 0 0,15 3 0,2 1 0,-8-3 0,-1-1-492,-6-1 0,-3-1-492,30 5 0,-19-5 931,5-1 53,-5 0 0,0-3 0,-8-3 0,-2 1 0,-1-2 0,-2 0 0,-3-2 0,-6-1 0,-5-2 0,-2 1 983,-7-1 0,-2 0 0,-4 0-927,-7 0-56,-2 0 0,-7 0 0,-2 0 0,-2 0 0,-2 0 0,-3 0 0,-53-15 0,-14-16 0,-1 2 0,-3-4 0,10 1 0,1-2 0,3-1 0,2 1 0,-30-26 0,19 10 0,-1-1 0,7 2 0,6 6 0,4 3 0,6 7 0,7 5 0,4 6 0,8 6 0,2 5 0,3 1 0,0 3 0,4 5 0,29 26 0,-2-6 0,32 26 0,-12-17 0,7 5 0,5 1 0,2 1 0,5 2 0,6 2 0,4 2 0,-6-4 0,4 4 0,-2-2 0,-1-2 0,0-1 0,-13-9 0,-6-3 0,-8-4 0,-4-2 0,-4-2 0,-5-2 0,2 1 0,0 1 0,1 0 0,3 2 0,-5-2 0,-6-4 0,-7-4 0,-1-2 0,1 2 0,2-1 0,1 3 0,2 0 0,1 1 0,-2 0 0,-2-2 0,-3 0 0,-1-3 0,-3-1 0,-28 0 0,12-2 0,-23 2 0,19 3 0,-7 5 0,-4 5 0,-9 5 0,-1 5 0,-11 8 0,-3 6 0,-6 5 0,2-1 0,-1 1 0,-4-1 0,2-3 0,-6 3 0,-6 0 0,-6 4 0,1-2 0,16-12 0,23-13 0,15-10 0,7-3 0,-1 0 0,3-1 0,0-2 0,3 0 0,-2 0 0,-1 2 0,-2-1 0,3 0 0,2-3 0,-1 3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09:43.6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4489 848 24575,'-12'-39'0,"-19"-9"0,-13 3 0,-14-11 0,-6 4 0,10 8 0,-1 5 0,1 6 0,-2 0 0,-6 0 0,-14-2 0,12 5 0,-9 2 0,-13-3 0,1-2 0,24 12 0,-4 0 0,-3-1 0,-3 1 0,-8 0 0,-1 2 0,3 3 0,2 1 0,12 2 0,4 2 0,7 3 0,4 0 0,-26-4 0,-5-2 0,5 2 0,5 3 0,4 1 0,6 3 0,3 0 0,-2 2 0,-1 1 0,-3 1 0,-2 1 0,-2-1 0,-4 1 0,-21 0 0,-3 2 0,4 3 0,2 4 0,21 3 0,-3 0 0,2 3 0,3 2 0,-20 12 0,38-9 0,-2 2 0,-8 6 0,0 2 0,5-1 0,3 1-827,-34 24 827,15-7 0,13-4-236,-3 2 236,7-2 0,1 3 0,3 1 0,-1 5 0,-1 1 0,5 0 0,2 2 0,7-1 0,3-1 0,3 0 0,2 1 817,0 3-817,3 1 0,0 3 0,6-6 0,-7 31 0,8-15 0,6-19 0,1 1 246,-7 33-246,9-35 0,0 2 0,0-2 0,2 0 0,1 4 0,1-1 0,2 34 0,2-17 0,0-14 0,0-7 0,1 7 0,3-1 0,5-1 0,3 1 0,4-3 0,0-5 0,1-6 0,-1-7 0,-1-3 0,1-3 0,-2-2 0,2-4 0,-1-4 0,-3-3 0,2 0 0,1 4 0,4 4 0,0 0 0,1 0 0,1-1 0,0 1 0,7 7 0,2 3 0,4 4 0,-2-5 0,-8-7 0,-6-7 0,-3-6 0,-1 0 0,0-2 0,-2 0 0,1-1 0,2 1 0,-1-1 0,-1-1 0,1-2 0,1-1 0,2 0 0,2 1 0,1 0 0,2 3 0,2 0 0,0 0 0,2 1 0,0 0 0,-2-1 0,-2 1 0,-6-2 0,-2-1 0,2-1 0,3 1 0,4 1 0,-3-1 0,1 1 0,-7-2 0,1-1 0,3 1 0,5 1 0,3 0 0,0-1 0,-3-1 0,-5-2 0,-5-2 0,1 2 0,1-1 0,-1 0 0,-1 1 0,-3-1 0,0 0 0,-1-1 0,0-2 0,2 0 0,-2 0 0,1 0 0,2 3 0,-4-2 0,5 2 0,-4-3 0,1 1 0,0-1 0,-2-9 0,-4 0 0,-2-12 0,-5 0 0,-3-1 0,-1 1 0,-4 4 0,0-1 0,-1 0 0,0-1 0,-1-1 0,0-1 0,0-2 0,-7-10 0,0-5 0,-2-2 0,-1-3 0,5 10 0,-1-2 0,-1-2 0,1 4 0,-1-5 0,2 4 0,4 6 0,0 1 0,1 3 0,1 5 0,3 7 0,7 9 0,12 29 0,0-1 0,10 22 0,-6-14 0,0 0 0,1-3 0,1-2 0,2 3 0,1-2 0,2 2 0,-1-2 0,-1 0 0,-1-1 0,-2-4 0,-1-1 0,-1-1 0,0-2 0,-2 0 0,-2-4 0,0 0 0,0-2 0,-1 1 0,2 0 0,-2-2 0,1 0 0,-3-3 0,0-1 0,-2 1 0,-2-1 0,2-1 0,-1 0 0,3 1 0,-1 2 0,0-1 0,-2-2 0,-2-1 0,-2 4 0,-4-4 0,-8 1 0,1-6 0,-4-2 0,3 0 0,0 0 0,-2 0 0,-4 0 0,-1 0 0,1 0 0,3 0 0,1 2 0,3 0 0,-2 0 0,1 2 0,0-1 0,-2 0 0,1 1 0,2 0 0,1 1 0,-2 3 0,-1 0 0,-1-1 0,-3 4 0,1-1 0,0 3 0,-1 2 0,1-1 0,0 1 0,-2 1 0,0 1 0,0 1 0,2-3 0,0 0 0,1-1 0,1-2 0,0 0 0,3-2 0,0 0 0,3-1 0,0-1 0,1 0 0,-1-3 0,-1 1 0,0-2 0,2 1 0,-2 0 0,0 3 0,-4 1 0,0 2 0,-2 2 0,3-2 0,1-1 0,1-1 0,0 0 0,0 1 0,1 0 0,1-2 0,3-1 0,1 4 0,1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0:25.6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3205 0 24575,'-45'52'0,"0"0"0,1-1 0,1-1 0,8-9 0,1 0-492,-8 9 0,-1 3 0,-4 6 0,-2 2 0,-5 7 0,-1 2 0,-5 5 0,1 0 103,-1 2 1,0 0 388,19-24 0,-1 1 0,1-1 0,0 0 0,0 0 0,1 1 0,-19 24 0,2 1 0,2-3 0,2 0 0,1-3 0,2 0 0,3-3 0,0-1 0,3 0 0,0-2 0,1 1 0,1-1 0,3-2 0,1 0 0,1-2 0,0 1 162,1-4 0,1 0-162,5-6 0,1-1 0,0 0 0,0 1 0,0 0 0,0 1 0,-2 6 0,-1 1 0,-1 4 0,1-2 0,4-7 0,1-2 0,4-6 0,0-2 0,2 2 0,1-1 0,-17 41 0,18-41 0,2 0 942,-15 41-942,8-20 0,-1 10 0,0-2 0,0 3 0,1 1 0,5-4 0,0 2 0,2-1 0,2-1 0,2-4 0,2-5 0,1 3 0,1-3 983,0 3 0,1 1-876,1 0-107,0-3 880,0 1-880,0-3 0,3-4 0,-3 6 0,3 0 0,0 17 0,-2 6 0,4-11 494,-1-15-494,1-19 0,1-7 0,1 2 0,0-7 0,-1-2 0,1-3 0,0-2 0,0-3 0,0-2 0,0-2 0,0-3 0,0 0 0,-1-2 0,1-1 0,0 1 0,0 1 0,0 0 0,0 3 0,0 0 0,0-2 0,0 2 0,0 1 0,0 0 0,0 1 0,0 0 0,0 3 0,0 0 0,0-5 0,0-5 0,0-5 0,0-1 0,0 0 0,0 0 0,0 2 0,0 1 0,0 0 0,0 1 0,-1-1 0,-1 1 0,0-1 0,-1-2 0,3 0 0,-1 0 0,1-1 0,0 0 0,-12-32 0,5 12 0,-10-26 0,6 21 0,0 1 0,-3 0 0,-2-2 0,-2 1 0,0-1 0,-2 0 0,-3 1 0,-1-3 0,-1 2 0,-4 1 0,1-3 0,0 2 0,-7-5 0,0 0 0,-1 0 0,3 2 0,11 7 0,8 6 0,5 2 0,1 0 0,18 26 0,-4-11 0,19 24 0,-5-16 0,2 1 0,1 2 0,2 1 0,-2 1 0,4 4 0,3 0 0,1 2 0,2 1 0,-1-3 0,-3-2 0,-3 0 0,-1 0 0,-5-2 0,-2-3 0,-3-5 0,-3-2 0,-1-2 0,-1-1 0,-3-1 0,-1-2 0,3-1 0,-1 0 0,2-2 0,0 2 0,-2-2 0,0-2 0,4 0 0,-3-2 0,3 0 0,-4 0 0,1 0 0,3-8 0,-4-2 0,5-15 0,7-8 0,7-7 0,8-1 0,7 0 0,0 4 0,6-4 0,6-4 0,1 0 0,-4-1 0,-1 2 0,-3 2 0,-6 4 0,-2 3 0,-4 3 0,-4 2 0,-1 1 0,-4 0 0,0 1 0,-1 0 0,0 0 0,2 0 0,-2 1 0,0 1 0,-1 2 0,-4 5 0,0 2 0,0 3 0,-9 5 0,-3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1:01.7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782 0 24575,'-36'33'0,"-7"5"0,6-1 0,-1-2 0,4-3 0,6-5 0,-1 2 0,1-1 0,0-3 0,0 0 0,-5 2 0,-1 5 0,-6 2 0,1 0 0,6-8 0,9-7 0,2-4 0,5-4 0,2 0 0,1-1 0,2-1 0,-6 3 0,0 1 0,0 0 0,4-2 0,4-1 0,0 0 0,2-1 0,-2-2 0,2 0 0,-2 0 0,-2 4 0,0 1 0,-2-2 0,6-2 0,25 6 0,4 1 0,25 15 0,-6 2 0,2 5 0,2 6 0,-2 2 0,2 4 0,-2 2 0,-3-3 0,-3-3 0,-6-8 0,-6-7 0,-4-6 0,0-4 0,-2-2 0,2 0 0,-2 0 0,0 4 0,-1-3 0,-1 3 0,-2-4 0,0-2 0,-3-5 0,-4-3 0,-5-5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4:11:05.6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24575,'42'0'0,"-1"0"0,8 0 0,32 0 0,6 0-492,-33 0 0,2 0 429,1 1 0,-1 0 63,-4 2 0,-1 2 0,3 2 0,1 2 0,-1 4 0,0 1 0,2 3 0,0 0 0,-4 2 0,-1 0 0,-3 0 0,-2 0 77,38 20-77,-4 6 0,-3 1 0,-35-18 0,-1 2 0,34 26 0,-2 7 0,-6-1 0,-2 3 0,-24-21 0,0 5 0,6 7 0,1 5 0,9 14 0,1 4 0,-20-22 0,1 2 0,-3-2-492,11 17 0,-4-3 296,-7-8 0,-4-4 196,-8-10 0,-2-3 388,14 37-388,-15-35 0,-1 2 0,1 2 0,-2-1 0,0 1 0,-1-1 0,-2-1 0,-1-1 0,-1 2 0,-1 0 0,-1 2 0,-1 1 0,0 1 0,-1 1 0,-1 1 0,-2 0 0,-1 1 0,-2 0 0,0-2 0,-2 1 0,0 0 0,-1 0 0,0-4 0,-1-1 0,0 1 0,0 1 0,1-2 0,-1 1 0,0 2 0,0 0 0,0 0 0,0 0 0,-1-2 0,-1 0 0,-2 1 0,-2 0 0,-2-4 0,-1-1 0,-3 4 0,-2 1 89,-6 12 1,-3 3-90,-9 12 0,-2 0 0,0-3 0,0-2-208,0-7 0,-1-5 208,8-15 0,0-5 0,-16 21 0,-9 15 0,-5-4 0,-3 0 0,28-37 0,-1 0 0,-29 29 0,1 0 0,-2 0 0,6-6 491,14-16 1,0-1-87,-14 13-405,20-21 0,1-2 0,-1-1 407,7-7-407,10-8 6,3-4-6,3-1 457,-1-3-457,-4-2 0,-8 2 0,-26 8 0,25-8 0,-9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3:55:13.2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2933 1 24575,'4'55'0,"0"-1"0,0 7 0,4 7 0,3 11 0,1-4 0,-3-9 0,-1 9 0,-3 6 0,-1 5 0,-3-9 0,0 3 0,-1-11 0,0 15 0,0 13 0,0-2 0,0-30 0,0 3 0,-2 2 0,-2 2 0,-3 7 0,-3 3 0,-3 7 0,-4-2 0,-6-5 0,-3-3-492,-1-9 0,-2-3 266,0-10 0,-2-4 226,0-9 0,-3-2-55,-32 33 55,29-37 0,-1 0 0,-1 0 0,-1-1-452,-4 0 1,-1 1 451,-4-1 0,-1 0 0,-3 2 0,-1-1 0,-2 1 0,-3-2 0,-1 1 0,-3-1 0,-1 0 0,-3-1 0,-2-1 0,-2 0 0,-3 1 0,-2-1-492,3-3 0,0-1 307,6-3 0,1-2 185,5-1 0,2-3 0,10-4 0,1-1 463,-1-1 1,0 0-464,-1 0 0,1-1 0,-42 11 25,41-11 1,1 0-26,-36 11 884,10-1-884,16-5 983,26-12-462,17-11-139,12-12-382,8-17 0,5-14 0,4-9 0,4-20 0,4-17 0,-7 34 0,1-1 0,1-6 0,1-1 0,3-6 0,0 2 0,-2 7 0,0 3 0,-2 9 0,-1 2 0,11-31 0,-9 27 0,1-1 0,-4 11 0,-2 9 0,0 7 0,-3 8 0,-2 4 0,-2 4 0,-14 44 0,0-13 0,-17 45 0,-12-5 0,9-17 0,-3 4 0,-6 11 0,-1 2 0,1-3 0,1-2-355,5-7 0,1-1 355,-16 25 0,10-18 0,1-1 0,5-11 0,5-9 0,6-9 0,5-6 710,4-4-710,1-1 0,0 1 0,-3 3 0,-1 5 0,-3 2 0,0 0 0,1 1 0,0-3 0,1-2 0,4-4 0,1-3 0,4-3 0,1-1 0,2-1 0,21-1 0,14 8 0,48 11 0,11 14 0,-38-17 0,0 2 0,-5-2 0,-2-1 0,35 20 0,-4-4 0,1 1 0,2 0 0,-2-3 0,-2 0 0,-16-9 0,-8-1 0,-9-3 0,-7-7 0,-2 1 0,-9-7 0,-8-3 0,-3 0 0,0 0 0,2 2 0,1 0 0,-1 0 0,-2-2 0,-5 0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3:55:51.1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3954 4330 24575,'-94'-6'0,"0"0"0,-1-1 0,1 1 0,0 0 0,-1 0 0,1-1 0,0 1 0,0 0 0,-1 0 0,1-1 0,0 1 0,-1 0 0,-10-2 0,-3 2 0,-1 1 0,1-1 0,2 0 0,4-1 0,5-2 0,6-3 0,9-3 0,9-4-246,-15-15 0,16-5 0,8-4 0,3 1-82,-6-8 0,7 0 0,4-1-164,-12-13 0,5-5 164,15 7 0,0-6 0,1-3 137,-4-7 1,0-4 0,2-3 190,10 10 0,1-2 0,1-4 0,0-2 0,1 3 0,0-3 0,0-3 0,1 0 0,2 0 0,4 1 0,2 0 0,2 0 0,0-1 0,0-2-197,-1-6 0,0-3 1,0 0-1,1 1 0,1 4-49,-1-6 0,1 2 0,0 3 0,3 4-82,-2-8 0,2 6 0,2 6-164,-1-8 0,3 11 329,6 26 1,2 2 162,-2-10 0,2 0-205,1 9 0,2 3 205,-3-44 983,4 16-490,2 12 490,1 13 0,1 10 0,0 9 0,2 9 0,2 7-738,5 4 1,-4 9 0,2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3:55:53.0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41 0 24575,'40'49'0,"-3"-6"0,3-3 0,22 21 0,-18-17 0,3 4 0,9 9 0,0 1 0,2 3 0,-2-3 0,-12-12 0,-5-4 0,12 13 0,-19-21 0,-14-17 0,-2-1 0,-5-5 0,-5-6 0,-1 2 0,2 6 0,-2-4 0,-3 5 0,-10-7 0,-5-4 0,-6-2 0,-3-1 0,4 0 0,-2 0 0,4 0 0,0 0 0,-1 0 0,0 0 0,-4 2 0,-3 3 0,-4 6 0,-7 8 0,-3 5 0,0 4 0,2 1 0,5-4 0,5-3 0,3-5 0,7-3 0,2-1 0,4-4 0,-1 0 0,-4 6 0,-13 15 0,-16 18 0,-8 12 0,5-8 0,14-14 0,16-17 0,7-8 0,4-5 0,3-3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3:55:56.6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1371 1 24575,'1'58'0,"2"-3"0,12 25 0,-3-32 0,0 2 0,4 8 0,-1 2 0,1 13 0,-1-1 0,-5-11 0,-1-3 0,-1-2 0,-2-1 0,-1-3 0,-1-2 0,1 1 0,-1-1 0,5 45 0,-2-11 0,-2-10 0,-2-4 0,1 15 0,-3 0 0,0-6 0,-1 7 0,1-1 0,-1 3 0,0 10 0,0-3 0,0-45 0,0 1 0,0 0 0,0 0 0,0 46 0,0-7 0,0-8 0,-3 1 0,-1-16 0,-6 19 0,-3 6 0,3-38 0,-2 4 0,-4 18 0,-3 3 0,-2 1 0,-1 1 0,-3 5 0,-1-2-492,3-12 0,1-5 289,3-14 0,1-4 203,-13 30 0,3-14 0,0 4 0,-1-3 0,-1-4 0,-1-2 0,-1-7 0,1-3 983,1-7-576,2-4-407,-2-1 0,-2-3 0,2-1 0,-3-1 0,0 1 0,-2 3 0,3-5 0,0-2 0,5-6 0,3-4 0,-2-3 0,2-1 0,-3-3 0,4-6 0,3-3 0,6-4 0,3 0 0,1 0 0,1 0 0,0 0 0,0 0 0,0 0 0,1 0 0,-1 0 0,0 0 0,-3 0 0,-8 0 0,-4 0 0,-4 0 0,-1 0 0,4 0 0,0 2 0,2 1 0,3 1 0,2 1 0,3-1 0,3 0 0,0-1 0,0-1 0,3-3 0,4-18 0,3-2 0,2-21 0,0 0 0,0-6 0,0-2 0,0-4 0,0-2 0,0-4 0,0 2 0,0 1 0,0 2 0,0 6 0,0 5 0,0 10 0,0 9 0,0 5 0,0 5 0,0 5 0,-4 35 0,2-8 0,-5 30 0,1-12 0,-4 10 0,-3 13 0,-1-5 0,1-3 0,2-7 0,0-6 0,1 5 0,1-1 0,1-2 0,1 0 0,1-2 0,1-3 0,0-3 0,2-6 0,-1-4 0,1-3 0,3-2 0,-1 0 0,1-2 0,-2-2 0,-1-1 0,1-2 0,0 1 0,0-1 0,-1 0 0,1 0 0,0 2 0,-1 1 0,0 0 0,1-2 0,0-1 0,9-2 0,1 0 0,12-2 0,2-1 0,13 3 0,0 3 0,5 0 0,1 2 0,2 2 0,7 1 0,6 3 0,0 3 0,5-1 0,-3 1 0,8-1 0,-2-2 0,-4-2 0,-4-1 0,-9-1 0,-2 2 0,-6-1 0,-7-3 0,-12-3 0,-7-4 0,-3 2 0,-1-1 0,1-1 0,-2 2 0,-1 0 0,-2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2T13:56:00.93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133 3789 24575,'0'-49'0,"0"-7"0,0 10 0,-5-23 0,-3-6 0,-3-12 0,-1-6 0,3 11 0,1-6 0,-1 11 0,1-1 0,0 5 0,-1 0 0,5 4 0,0-7 0,1-21 0,2 39 0,1-4 0,0-10 0,0-2 0,0 8 0,0 3 0,0 8 0,0 4 0,1-27 0,3 18 0,3-6 0,3 3 0,3 1 0,1 2 0,1 3 0,1 2 0,0 0 0,0 3 0,2 1 0,0 0 0,3-2 0,3-3 0,1 1 0,3 0 0,0 3 0,0 5 0,3-1 0,0 1 0,4 0 0,2-1 0,-3 5 0,1 0 0,5-8 0,12-12 0,8-6 0,-6 3 0,-8 13 0,-12 10 0,-6 8 0,1 0 0,-1 2 0,1-1 0,-1 2 0,-2 2 0,-2 3 0,-4 3 0,-2 3 0,-2 4 0,-2 3 0,-3 4 0,-2 1 0,-7 3 0,-20 3 0,-2 1 0,-15 1 0,5 1 0,-10-2 0,-10-1 0,-2 0 0,-7-3 0,-3 2 0,-1-2 0,-7 0 0,2-1 0,4-2 0,6 1 0,5-1 0,4 3 0,1 0 0,-4 0 0,1 0 0,0-2 0,9 2 0,10-2 0,10 4 0,10 1 0,7 2 0,27 1 0,-8 0 0,13 0 0,-9 0 0,18 0 0,33 0 0,8 4 0,4 2 0,-7 4 0,-15 1 0,9 0 0,-3 0 0,-5-3 0,-5-1 0,-10 0 0,5-2 0,-12-2 0,2-1 0,-17-2 0,-3 0 0,-3 0 0,1 0 0,0 0 0,-2 0 0,1 0 0,-3 0 0,1 0 0,0-2 0,3 0 0,0-1 0,-3 1 0,0 2 0,-1 0 0,-1 0 0,0 0 0,-5 2 0,-4 9 0,-2-3 0,-2 13 0,0 2 0,0 16 0,0 19 0,0 30 0,0-32 0,0 4 0,0 10 0,0 1 0,0-3 0,0-2 0,0-10 0,0-3 0,0 33 0,0-27 0,0-2 0,0-9 0,0-10 0,0-6 0,0-8 0,0-6 0,0-3 0,2-5 0,-1-4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EADF-19D0-E6EA-F99D-646F7EE8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8133"/>
            <a:ext cx="9144000" cy="1061829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b">
            <a:spAutoFit/>
          </a:bodyPr>
          <a:lstStyle>
            <a:lvl1pPr algn="ctr">
              <a:defRPr sz="7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F713C-C8E6-7353-B42A-C8B2F1C61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2964"/>
            <a:ext cx="9144000" cy="2010140"/>
          </a:xfrm>
        </p:spPr>
        <p:txBody>
          <a:bodyPr anchor="t">
            <a:normAutofit/>
          </a:bodyPr>
          <a:lstStyle>
            <a:lvl1pPr marL="0" indent="0" algn="ctr">
              <a:buNone/>
              <a:defRPr sz="5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5FFB-49BC-484A-CFDB-FBE45D02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AF2D-1629-5D00-B880-1D2F9A8E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2113-6C60-3062-4370-1705C2CE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B368-BC2E-C9BA-F77F-8BF645D6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2C21-9B18-6D47-BCD9-E989CCDBB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AF971-54B5-29EA-8D85-6D5130458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D4D8E-9AD3-18CA-571F-55923181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06F67-D5F7-05D4-82A1-3B59C20E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5B5F5-83FF-E38E-6423-EEF42C33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3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6C0B-F9D9-FDA7-5F58-E565CD14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BA5C-ECCD-4866-942B-A890CB150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19A65-E0F0-1B76-50EC-8690FEF3A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72A97-299A-7953-7018-948AB20A6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EEEDF-42F7-DDE3-E0B0-31C4A5245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F0CC5-B623-2EDD-4D5C-3745028F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B830E-6A54-20C5-EEB0-7B313D94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F64B1-F576-BC02-917E-FA5FB43F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59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16D1-25DF-73F8-544F-EF3923A8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8C125-9038-3E06-C5F9-01D57936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1279F-FC91-48C1-66DB-4BB272AE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6C366-D382-3304-5811-31EDA955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92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DB80-E17D-6445-08DB-39A9C85E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A3AD6-472F-40F0-DE01-DAD9BD72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1702-1DA6-E168-18FA-E8B48750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72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F026-829F-51B4-5E94-9337D239B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BE4C6-C1F8-17B9-4F03-52A3ECD4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1A80-7B12-7E55-A991-7E617A882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F34CE-22F9-6D82-FB99-1DECE71E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143B0-49EC-2E6B-EE8C-51FA7350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BE382-A2C8-6393-B2CF-0E5D700F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19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31CC-ED63-F683-707F-B2304C41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3E29B-03A7-082C-AB1B-6734BC3BE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53B1B-D0DC-A8D2-56F1-98B68D0C2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DDDFB-32EF-3B6A-594E-FB801B63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4BDC7-F9F4-FFAB-F0F5-F6F9AED4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0E0C2-B82E-6CA6-B68C-9766D463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81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FEB0-D32A-A30C-4776-23141F95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E935D-4E29-F2BB-C3CC-3F84F9F5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DB1A-A41C-D037-6ECE-4E9D0A25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2C8DD-904F-56B7-7877-5D600CDB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68A60-3557-0AF3-F3DC-E35CDEF2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4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54D9C-3F02-CC80-1DA4-AF3AA83DA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631B2-0DEE-7B70-8772-153EEF033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B0CF0-EB02-59D0-FC73-D88BF7D7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9D4BA-6B38-BACE-982E-BEDFE8F0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0841C-3898-88C0-F0CA-D431C40B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EADF-19D0-E6EA-F99D-646F7EE8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8133"/>
            <a:ext cx="9144000" cy="1061829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b">
            <a:spAutoFit/>
          </a:bodyPr>
          <a:lstStyle>
            <a:lvl1pPr algn="ctr">
              <a:defRPr sz="7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F713C-C8E6-7353-B42A-C8B2F1C61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2964"/>
            <a:ext cx="9144000" cy="2010140"/>
          </a:xfrm>
        </p:spPr>
        <p:txBody>
          <a:bodyPr anchor="t">
            <a:normAutofit/>
          </a:bodyPr>
          <a:lstStyle>
            <a:lvl1pPr marL="0" indent="0" algn="ctr">
              <a:buNone/>
              <a:defRPr sz="5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5FFB-49BC-484A-CFDB-FBE45D02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AF2D-1629-5D00-B880-1D2F9A8E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2113-6C60-3062-4370-1705C2CE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CA6EC-6E5F-48B3-E504-7680217FD9CB}"/>
              </a:ext>
            </a:extLst>
          </p:cNvPr>
          <p:cNvSpPr txBox="1"/>
          <p:nvPr userDrawn="1"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 for material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711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2029216"/>
            <a:ext cx="10866217" cy="4147747"/>
          </a:xfrm>
        </p:spPr>
        <p:txBody>
          <a:bodyPr>
            <a:normAutofit/>
          </a:bodyPr>
          <a:lstStyle>
            <a:lvl1pPr>
              <a:defRPr sz="3000">
                <a:latin typeface="Inconsolata" pitchFamily="2" charset="77"/>
                <a:ea typeface="Inconsolata" pitchFamily="2" charset="77"/>
              </a:defRPr>
            </a:lvl1pPr>
            <a:lvl2pPr>
              <a:defRPr sz="3000">
                <a:latin typeface="Inconsolata" pitchFamily="2" charset="77"/>
                <a:ea typeface="Inconsolata" pitchFamily="2" charset="77"/>
              </a:defRPr>
            </a:lvl2pPr>
            <a:lvl3pPr>
              <a:defRPr sz="3000">
                <a:latin typeface="Inconsolata" pitchFamily="2" charset="77"/>
                <a:ea typeface="Inconsolata" pitchFamily="2" charset="77"/>
              </a:defRPr>
            </a:lvl3pPr>
            <a:lvl4pPr>
              <a:defRPr sz="3000">
                <a:latin typeface="Inconsolata" pitchFamily="2" charset="77"/>
                <a:ea typeface="Inconsolata" pitchFamily="2" charset="77"/>
              </a:defRPr>
            </a:lvl4pPr>
            <a:lvl5pPr>
              <a:defRPr sz="30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37619" y="549391"/>
            <a:ext cx="6678968" cy="896982"/>
          </a:xfrm>
          <a:solidFill>
            <a:schemeClr val="accent5">
              <a:lumMod val="60000"/>
              <a:lumOff val="40000"/>
            </a:schemeClr>
          </a:solidFill>
        </p:spPr>
        <p:txBody>
          <a:bodyPr wrap="none" anchor="ctr" anchorCtr="1">
            <a:normAutofit/>
          </a:bodyPr>
          <a:lstStyle>
            <a:lvl1pPr algn="ctr">
              <a:defRPr sz="5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11" y="2029216"/>
            <a:ext cx="10000989" cy="4147747"/>
          </a:xfrm>
        </p:spPr>
        <p:txBody>
          <a:bodyPr>
            <a:normAutofit/>
          </a:bodyPr>
          <a:lstStyle>
            <a:lvl1pPr>
              <a:defRPr sz="4500">
                <a:latin typeface="Inconsolata" pitchFamily="2" charset="77"/>
                <a:ea typeface="Inconsolata" pitchFamily="2" charset="77"/>
              </a:defRPr>
            </a:lvl1pPr>
            <a:lvl2pPr>
              <a:defRPr sz="4500">
                <a:latin typeface="Inconsolata" pitchFamily="2" charset="77"/>
                <a:ea typeface="Inconsolata" pitchFamily="2" charset="77"/>
              </a:defRPr>
            </a:lvl2pPr>
            <a:lvl3pPr>
              <a:defRPr sz="4500">
                <a:latin typeface="Inconsolata" pitchFamily="2" charset="77"/>
                <a:ea typeface="Inconsolata" pitchFamily="2" charset="77"/>
              </a:defRPr>
            </a:lvl3pPr>
            <a:lvl4pPr>
              <a:defRPr sz="4500">
                <a:latin typeface="Inconsolata" pitchFamily="2" charset="77"/>
                <a:ea typeface="Inconsolata" pitchFamily="2" charset="77"/>
              </a:defRPr>
            </a:lvl4pPr>
            <a:lvl5pPr>
              <a:defRPr sz="45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37619" y="549391"/>
            <a:ext cx="6678968" cy="896982"/>
          </a:xfrm>
          <a:solidFill>
            <a:schemeClr val="accent5">
              <a:lumMod val="60000"/>
              <a:lumOff val="40000"/>
            </a:schemeClr>
          </a:solidFill>
        </p:spPr>
        <p:txBody>
          <a:bodyPr wrap="none" anchor="ctr" anchorCtr="1">
            <a:normAutofit/>
          </a:bodyPr>
          <a:lstStyle>
            <a:lvl1pPr algn="ctr">
              <a:defRPr sz="5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37619" y="549391"/>
            <a:ext cx="6678968" cy="896982"/>
          </a:xfrm>
          <a:solidFill>
            <a:schemeClr val="accent5">
              <a:lumMod val="60000"/>
              <a:lumOff val="40000"/>
            </a:schemeClr>
          </a:solidFill>
        </p:spPr>
        <p:txBody>
          <a:bodyPr wrap="none" anchor="ctr" anchorCtr="1">
            <a:normAutofit/>
          </a:bodyPr>
          <a:lstStyle>
            <a:lvl1pPr algn="ctr">
              <a:defRPr sz="5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0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3502179"/>
            <a:ext cx="10866217" cy="26747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2pPr>
            <a:lvl3pPr marL="9144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3pPr>
            <a:lvl4pPr marL="13716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4pPr>
            <a:lvl5pPr marL="18288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1316182" y="1062361"/>
            <a:ext cx="9559635" cy="1754326"/>
          </a:xfrm>
          <a:solidFill>
            <a:srgbClr val="FFC000"/>
          </a:solidFill>
        </p:spPr>
        <p:txBody>
          <a:bodyPr wrap="square" anchor="ctr" anchorCtr="1">
            <a:spAutoFit/>
          </a:bodyPr>
          <a:lstStyle>
            <a:lvl1pPr algn="ctr">
              <a:defRPr sz="600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3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3502179"/>
            <a:ext cx="10866217" cy="26747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2pPr>
            <a:lvl3pPr marL="9144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3pPr>
            <a:lvl4pPr marL="13716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4pPr>
            <a:lvl5pPr marL="18288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1316182" y="1062361"/>
            <a:ext cx="9559635" cy="1754326"/>
          </a:xfrm>
          <a:solidFill>
            <a:srgbClr val="FFC000"/>
          </a:solidFill>
        </p:spPr>
        <p:txBody>
          <a:bodyPr wrap="square" anchor="ctr" anchorCtr="1">
            <a:spAutoFit/>
          </a:bodyPr>
          <a:lstStyle>
            <a:lvl1pPr algn="ctr">
              <a:defRPr sz="600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8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77" y="2880987"/>
            <a:ext cx="5010411" cy="3238299"/>
          </a:xfrm>
        </p:spPr>
        <p:txBody>
          <a:bodyPr>
            <a:normAutofit/>
          </a:bodyPr>
          <a:lstStyle>
            <a:lvl1pPr>
              <a:defRPr sz="3000">
                <a:latin typeface="Inconsolata" pitchFamily="2" charset="77"/>
                <a:ea typeface="Inconsolata" pitchFamily="2" charset="77"/>
              </a:defRPr>
            </a:lvl1pPr>
            <a:lvl2pPr>
              <a:defRPr sz="4500">
                <a:latin typeface="Inconsolata" pitchFamily="2" charset="77"/>
                <a:ea typeface="Inconsolata" pitchFamily="2" charset="77"/>
              </a:defRPr>
            </a:lvl2pPr>
            <a:lvl3pPr>
              <a:defRPr sz="4500">
                <a:latin typeface="Inconsolata" pitchFamily="2" charset="77"/>
                <a:ea typeface="Inconsolata" pitchFamily="2" charset="77"/>
              </a:defRPr>
            </a:lvl3pPr>
            <a:lvl4pPr>
              <a:defRPr sz="4500">
                <a:latin typeface="Inconsolata" pitchFamily="2" charset="77"/>
                <a:ea typeface="Inconsolata" pitchFamily="2" charset="77"/>
              </a:defRPr>
            </a:lvl4pPr>
            <a:lvl5pPr>
              <a:defRPr sz="45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59045">
            <a:off x="2929707" y="765085"/>
            <a:ext cx="6596678" cy="784830"/>
          </a:xfrm>
          <a:solidFill>
            <a:srgbClr val="FFC000"/>
          </a:solidFill>
        </p:spPr>
        <p:txBody>
          <a:bodyPr wrap="none" anchor="ctr" anchorCtr="1">
            <a:spAutoFit/>
          </a:bodyPr>
          <a:lstStyle>
            <a:lvl1pPr algn="ctr">
              <a:defRPr sz="500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AF911C-884C-9B22-9F36-7F00D194663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19938" y="2880986"/>
            <a:ext cx="5010411" cy="3238299"/>
          </a:xfrm>
        </p:spPr>
        <p:txBody>
          <a:bodyPr>
            <a:normAutofit/>
          </a:bodyPr>
          <a:lstStyle>
            <a:lvl1pPr>
              <a:defRPr sz="3000">
                <a:latin typeface="Inconsolata" pitchFamily="2" charset="77"/>
                <a:ea typeface="Inconsolata" pitchFamily="2" charset="77"/>
              </a:defRPr>
            </a:lvl1pPr>
            <a:lvl2pPr>
              <a:defRPr sz="4500">
                <a:latin typeface="Inconsolata" pitchFamily="2" charset="77"/>
                <a:ea typeface="Inconsolata" pitchFamily="2" charset="77"/>
              </a:defRPr>
            </a:lvl2pPr>
            <a:lvl3pPr>
              <a:defRPr sz="4500">
                <a:latin typeface="Inconsolata" pitchFamily="2" charset="77"/>
                <a:ea typeface="Inconsolata" pitchFamily="2" charset="77"/>
              </a:defRPr>
            </a:lvl3pPr>
            <a:lvl4pPr>
              <a:defRPr sz="4500">
                <a:latin typeface="Inconsolata" pitchFamily="2" charset="77"/>
                <a:ea typeface="Inconsolata" pitchFamily="2" charset="77"/>
              </a:defRPr>
            </a:lvl4pPr>
            <a:lvl5pPr>
              <a:defRPr sz="45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90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8AEB-11CB-0E45-0D3C-B30DA48E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4CEB-7E13-EF1B-339F-BB036EF2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5F471-968F-75C6-1A12-854083D8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F8573-CEB2-9C94-2C76-F0FA3BEC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FF1CE-00FA-E9E2-7DEC-589D151B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E140A-984A-2DFB-F782-BCA25EE2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3E7B1-1C2E-E297-076C-2BEC7863F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02413-FA87-D415-9BD4-84AAB382B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B816B1-71FE-C04D-AEFF-C80C9E6DF545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C0A6A-C038-3FA7-A046-2E6F59AFD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1A02-110D-75D0-51AB-EF0361424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0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1" r:id="rId4"/>
    <p:sldLayoutId id="2147483663" r:id="rId5"/>
    <p:sldLayoutId id="2147483660" r:id="rId6"/>
    <p:sldLayoutId id="2147483664" r:id="rId7"/>
    <p:sldLayoutId id="2147483662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s4571@Columbia.edu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customXml" Target="../ink/ink3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.xml"/><Relationship Id="rId5" Type="http://schemas.openxmlformats.org/officeDocument/2006/relationships/image" Target="../media/image270.png"/><Relationship Id="rId4" Type="http://schemas.openxmlformats.org/officeDocument/2006/relationships/customXml" Target="../ink/ink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5" Type="http://schemas.openxmlformats.org/officeDocument/2006/relationships/customXml" Target="../ink/ink7.xml"/><Relationship Id="rId10" Type="http://schemas.openxmlformats.org/officeDocument/2006/relationships/image" Target="../media/image330.png"/><Relationship Id="rId4" Type="http://schemas.openxmlformats.org/officeDocument/2006/relationships/image" Target="../media/image300.png"/><Relationship Id="rId9" Type="http://schemas.openxmlformats.org/officeDocument/2006/relationships/customXml" Target="../ink/ink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.xml"/><Relationship Id="rId5" Type="http://schemas.openxmlformats.org/officeDocument/2006/relationships/image" Target="../media/image41.png"/><Relationship Id="rId4" Type="http://schemas.openxmlformats.org/officeDocument/2006/relationships/customXml" Target="../ink/ink10.xml"/><Relationship Id="rId9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js4571@Columbia.edu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customXml" Target="../ink/ink13.xml"/><Relationship Id="rId7" Type="http://schemas.openxmlformats.org/officeDocument/2006/relationships/image" Target="../media/image3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11" Type="http://schemas.openxmlformats.org/officeDocument/2006/relationships/image" Target="../media/image400.png"/><Relationship Id="rId5" Type="http://schemas.openxmlformats.org/officeDocument/2006/relationships/image" Target="../media/image45.png"/><Relationship Id="rId10" Type="http://schemas.openxmlformats.org/officeDocument/2006/relationships/customXml" Target="../ink/ink16.xml"/><Relationship Id="rId4" Type="http://schemas.openxmlformats.org/officeDocument/2006/relationships/image" Target="../media/image360.png"/><Relationship Id="rId9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9" Type="http://schemas.openxmlformats.org/officeDocument/2006/relationships/image" Target="../media/image59.png"/><Relationship Id="rId21" Type="http://schemas.openxmlformats.org/officeDocument/2006/relationships/customXml" Target="../ink/ink26.xml"/><Relationship Id="rId34" Type="http://schemas.openxmlformats.org/officeDocument/2006/relationships/customXml" Target="../ink/ink33.xml"/><Relationship Id="rId42" Type="http://schemas.openxmlformats.org/officeDocument/2006/relationships/customXml" Target="../ink/ink37.xml"/><Relationship Id="rId7" Type="http://schemas.openxmlformats.org/officeDocument/2006/relationships/customXml" Target="../ink/ink19.xml"/><Relationship Id="rId2" Type="http://schemas.openxmlformats.org/officeDocument/2006/relationships/image" Target="../media/image46.png"/><Relationship Id="rId16" Type="http://schemas.openxmlformats.org/officeDocument/2006/relationships/image" Target="../media/image48.png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0.png"/><Relationship Id="rId11" Type="http://schemas.openxmlformats.org/officeDocument/2006/relationships/customXml" Target="../ink/ink21.xml"/><Relationship Id="rId24" Type="http://schemas.openxmlformats.org/officeDocument/2006/relationships/image" Target="../media/image52.png"/><Relationship Id="rId32" Type="http://schemas.openxmlformats.org/officeDocument/2006/relationships/image" Target="../media/image56.png"/><Relationship Id="rId37" Type="http://schemas.openxmlformats.org/officeDocument/2006/relationships/image" Target="../media/image58.png"/><Relationship Id="rId40" Type="http://schemas.openxmlformats.org/officeDocument/2006/relationships/customXml" Target="../ink/ink36.xml"/><Relationship Id="rId45" Type="http://schemas.openxmlformats.org/officeDocument/2006/relationships/image" Target="../media/image62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54.png"/><Relationship Id="rId36" Type="http://schemas.openxmlformats.org/officeDocument/2006/relationships/customXml" Target="../ink/ink34.xml"/><Relationship Id="rId10" Type="http://schemas.openxmlformats.org/officeDocument/2006/relationships/image" Target="../media/image450.png"/><Relationship Id="rId19" Type="http://schemas.openxmlformats.org/officeDocument/2006/relationships/customXml" Target="../ink/ink25.xml"/><Relationship Id="rId31" Type="http://schemas.openxmlformats.org/officeDocument/2006/relationships/customXml" Target="../ink/ink31.xml"/><Relationship Id="rId44" Type="http://schemas.openxmlformats.org/officeDocument/2006/relationships/customXml" Target="../ink/ink38.xml"/><Relationship Id="rId4" Type="http://schemas.openxmlformats.org/officeDocument/2006/relationships/image" Target="../media/image420.png"/><Relationship Id="rId9" Type="http://schemas.openxmlformats.org/officeDocument/2006/relationships/customXml" Target="../ink/ink20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29.xml"/><Relationship Id="rId30" Type="http://schemas.openxmlformats.org/officeDocument/2006/relationships/image" Target="../media/image55.png"/><Relationship Id="rId35" Type="http://schemas.openxmlformats.org/officeDocument/2006/relationships/image" Target="../media/image57.png"/><Relationship Id="rId43" Type="http://schemas.openxmlformats.org/officeDocument/2006/relationships/image" Target="../media/image61.png"/><Relationship Id="rId8" Type="http://schemas.openxmlformats.org/officeDocument/2006/relationships/image" Target="../media/image440.png"/><Relationship Id="rId3" Type="http://schemas.openxmlformats.org/officeDocument/2006/relationships/customXml" Target="../ink/ink17.xml"/><Relationship Id="rId12" Type="http://schemas.openxmlformats.org/officeDocument/2006/relationships/image" Target="../media/image460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customXml" Target="../ink/ink35.xml"/><Relationship Id="rId20" Type="http://schemas.openxmlformats.org/officeDocument/2006/relationships/image" Target="../media/image50.png"/><Relationship Id="rId4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0.xml"/><Relationship Id="rId5" Type="http://schemas.openxmlformats.org/officeDocument/2006/relationships/image" Target="../media/image65.png"/><Relationship Id="rId4" Type="http://schemas.openxmlformats.org/officeDocument/2006/relationships/customXml" Target="../ink/ink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customXml" Target="../ink/ink41.xml"/><Relationship Id="rId7" Type="http://schemas.openxmlformats.org/officeDocument/2006/relationships/image" Target="../media/image3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2.xml"/><Relationship Id="rId11" Type="http://schemas.openxmlformats.org/officeDocument/2006/relationships/image" Target="../media/image400.png"/><Relationship Id="rId5" Type="http://schemas.openxmlformats.org/officeDocument/2006/relationships/image" Target="../media/image45.png"/><Relationship Id="rId10" Type="http://schemas.openxmlformats.org/officeDocument/2006/relationships/customXml" Target="../ink/ink44.xml"/><Relationship Id="rId4" Type="http://schemas.openxmlformats.org/officeDocument/2006/relationships/image" Target="../media/image360.png"/><Relationship Id="rId9" Type="http://schemas.openxmlformats.org/officeDocument/2006/relationships/image" Target="../media/image39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claude.ai/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js4571@Columbia.edu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1466878" y="1861136"/>
            <a:ext cx="9372358" cy="28623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データ</a:t>
            </a:r>
            <a:br>
              <a:rPr lang="en-US" altLang="ja-JP" sz="6000" dirty="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</a:br>
            <a:r>
              <a:rPr lang="ja-JP" altLang="en-US" sz="60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サイエンティスト</a:t>
            </a:r>
            <a:endParaRPr lang="en-US" altLang="ja-JP" sz="6000" dirty="0">
              <a:solidFill>
                <a:schemeClr val="bg1"/>
              </a:solidFill>
              <a:latin typeface="HGSSoeiKakugothicUB" panose="020B0900000000000000" pitchFamily="34" charset="-128"/>
              <a:ea typeface="HGSSoeiKakugothicUB" panose="020B0900000000000000" pitchFamily="34" charset="-128"/>
            </a:endParaRP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DOJO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485828" y="4961974"/>
            <a:ext cx="1122034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</a:rPr>
              <a:t>Jonathan Soma</a:t>
            </a:r>
          </a:p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  <a:hlinkClick r:id="rId2"/>
              </a:rPr>
              <a:t>js4571@columbia.edu</a:t>
            </a:r>
            <a:endParaRPr lang="en-US" sz="3000" dirty="0">
              <a:latin typeface="Inconsolata" pitchFamily="2" charset="77"/>
              <a:ea typeface="Inconsolata" pitchFamily="2" charset="77"/>
            </a:endParaRPr>
          </a:p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</a:rPr>
              <a:t>Knight Chair in Data Journalism, Columbia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D9541-40FC-938E-03DC-FD90B492B83B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https://bit.ly/ds-dojo-2024 for material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220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6C028-A1AB-D76B-B026-4780DC918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DE748-8622-1E9C-9466-343B58437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</a:t>
            </a:r>
            <a:r>
              <a:rPr lang="en-US" u="sng" dirty="0"/>
              <a:t>not</a:t>
            </a:r>
            <a:r>
              <a:rPr lang="en-US" dirty="0"/>
              <a:t> aiming for expertise!</a:t>
            </a:r>
          </a:p>
          <a:p>
            <a:r>
              <a:rPr lang="en-US" dirty="0"/>
              <a:t>We are aiming for </a:t>
            </a:r>
            <a:r>
              <a:rPr lang="en-US" u="sng" dirty="0"/>
              <a:t>foundational knowledge</a:t>
            </a:r>
          </a:p>
          <a:p>
            <a:r>
              <a:rPr lang="en-US" dirty="0"/>
              <a:t>We want to be </a:t>
            </a:r>
            <a:r>
              <a:rPr lang="en-US" u="sng" dirty="0"/>
              <a:t>adaptable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5F34EE-FC84-879F-537A-D8F7B5DB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95413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F94888-8D73-9E38-2405-5A9DF50F5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don’t know, you can learn.</a:t>
            </a:r>
          </a:p>
          <a:p>
            <a:r>
              <a:rPr lang="en-US" dirty="0"/>
              <a:t>With a good foundation, everything is possible.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9C93D3-FD08-ACB9-1BC1-EC365EF8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1316182" y="1062361"/>
            <a:ext cx="9559635" cy="1754326"/>
          </a:xfrm>
        </p:spPr>
        <p:txBody>
          <a:bodyPr/>
          <a:lstStyle/>
          <a:p>
            <a:r>
              <a:rPr lang="en-US" dirty="0"/>
              <a:t>“with time, I can accomplish this”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9FABCF8-7890-9533-B557-8D7BCF239870}"/>
              </a:ext>
            </a:extLst>
          </p:cNvPr>
          <p:cNvSpPr txBox="1">
            <a:spLocks/>
          </p:cNvSpPr>
          <p:nvPr/>
        </p:nvSpPr>
        <p:spPr>
          <a:xfrm rot="21301560">
            <a:off x="7858843" y="3060355"/>
            <a:ext cx="3922605" cy="590931"/>
          </a:xfrm>
          <a:prstGeom prst="rect">
            <a:avLst/>
          </a:prstGeom>
          <a:solidFill>
            <a:schemeClr val="accent5">
              <a:lumMod val="60000"/>
              <a:lumOff val="40000"/>
              <a:alpha val="99000"/>
            </a:schemeClr>
          </a:solidFill>
        </p:spPr>
        <p:txBody>
          <a:bodyPr vert="horz" wrap="square" lIns="91440" tIns="45720" rIns="91440" bIns="45720" rtlCol="0" anchor="ctr" anchorCtr="1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…almost? maybe?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A1BCC84-0984-807D-02C8-7C480AA5880D}"/>
                  </a:ext>
                </a:extLst>
              </p14:cNvPr>
              <p14:cNvContentPartPr/>
              <p14:nvPr/>
            </p14:nvContentPartPr>
            <p14:xfrm>
              <a:off x="7914797" y="3543480"/>
              <a:ext cx="3433320" cy="257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A1BCC84-0984-807D-02C8-7C480AA588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1797" y="3480840"/>
                <a:ext cx="3558960" cy="27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016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0AF0AD-B9A7-2F91-B954-67879A25D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to the people next to you, in front of you, behind you. Introduce yourself. </a:t>
            </a:r>
            <a:r>
              <a:rPr lang="en-US" b="1" dirty="0"/>
              <a:t>Where are you from + why are you here?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65F3E4-6AD9-6F9A-D549-DF885A86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63363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A0056-0601-7966-DF21-5FFA2A50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204D2B-A74D-4DF4-18FC-DC19F7D3C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 questions!!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75491-DFEF-5C95-8DF4-4CEF566B7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asking questions is </a:t>
            </a:r>
            <a:r>
              <a:rPr lang="en-US" b="1" dirty="0"/>
              <a:t>how you learn</a:t>
            </a:r>
            <a:r>
              <a:rPr lang="en-US" dirty="0"/>
              <a:t>, and I am sure everyone wants to know the same thing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DEB67-3D27-0898-3774-F7D245F19ECC}"/>
              </a:ext>
            </a:extLst>
          </p:cNvPr>
          <p:cNvSpPr txBox="1"/>
          <p:nvPr/>
        </p:nvSpPr>
        <p:spPr>
          <a:xfrm rot="1138071">
            <a:off x="8293280" y="2132662"/>
            <a:ext cx="3326552" cy="63094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Inconsolata" pitchFamily="2" charset="77"/>
                <a:ea typeface="Inconsolata" pitchFamily="2" charset="77"/>
              </a:rPr>
              <a:t>important!!!!!</a:t>
            </a:r>
          </a:p>
        </p:txBody>
      </p:sp>
    </p:spTree>
    <p:extLst>
      <p:ext uri="{BB962C8B-B14F-4D97-AF65-F5344CB8AC3E}">
        <p14:creationId xmlns:p14="http://schemas.microsoft.com/office/powerpoint/2010/main" val="216911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E552-7F64-8DA0-6272-4DB75200D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FC162ED-5EB6-6B21-6E64-7D015D493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Monday through Friday + Monday</a:t>
            </a:r>
          </a:p>
          <a:p>
            <a:pPr lvl="1"/>
            <a:r>
              <a:rPr lang="en-US" dirty="0"/>
              <a:t>Class during day</a:t>
            </a:r>
          </a:p>
          <a:p>
            <a:r>
              <a:rPr lang="en-US" b="1" dirty="0"/>
              <a:t>Homework</a:t>
            </a:r>
          </a:p>
          <a:p>
            <a:pPr lvl="1"/>
            <a:r>
              <a:rPr lang="en-US" dirty="0"/>
              <a:t>Optional!</a:t>
            </a:r>
          </a:p>
          <a:p>
            <a:pPr lvl="1"/>
            <a:r>
              <a:rPr lang="en-US" dirty="0"/>
              <a:t>A large amount for learning later</a:t>
            </a:r>
          </a:p>
          <a:p>
            <a:r>
              <a:rPr lang="en-US" b="1" dirty="0"/>
              <a:t>This Friday: </a:t>
            </a:r>
            <a:r>
              <a:rPr lang="en-US" dirty="0"/>
              <a:t>Working on personal projects</a:t>
            </a:r>
          </a:p>
          <a:p>
            <a:r>
              <a:rPr lang="en-US" b="1" dirty="0"/>
              <a:t>Next Monday:</a:t>
            </a:r>
            <a:r>
              <a:rPr lang="en-US" dirty="0"/>
              <a:t> Project presentations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9B76E5-C0CC-F73A-3432-B51C5528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schedule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34A67-4AD8-0408-2D0A-57678AA0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303" y="-3369365"/>
            <a:ext cx="7496313" cy="74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17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7BC3F-A191-F84F-FDBD-4AD18635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25AD08F-0C1A-7F3E-C73B-88840E6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Coding: </a:t>
            </a:r>
            <a:r>
              <a:rPr lang="en-US" dirty="0"/>
              <a:t>Fundamentals of Python</a:t>
            </a:r>
          </a:p>
          <a:p>
            <a:r>
              <a:rPr lang="en-US" b="1" dirty="0"/>
              <a:t>Data analysis:</a:t>
            </a:r>
            <a:r>
              <a:rPr lang="en-US" dirty="0"/>
              <a:t> pandas (Excel for Python)</a:t>
            </a:r>
          </a:p>
          <a:p>
            <a:r>
              <a:rPr lang="en-US" b="1" dirty="0"/>
              <a:t>Structured data:</a:t>
            </a:r>
            <a:r>
              <a:rPr lang="en-US" dirty="0"/>
              <a:t> APIs</a:t>
            </a:r>
          </a:p>
          <a:p>
            <a:r>
              <a:rPr lang="en-US" b="1" dirty="0"/>
              <a:t>Unstructured data:</a:t>
            </a:r>
            <a:r>
              <a:rPr lang="en-US" dirty="0"/>
              <a:t> Scraping</a:t>
            </a:r>
          </a:p>
          <a:p>
            <a:r>
              <a:rPr lang="en-US" b="1" dirty="0"/>
              <a:t>AI tricks:</a:t>
            </a:r>
            <a:r>
              <a:rPr lang="en-US" dirty="0"/>
              <a:t> Transcription, data tools, app building</a:t>
            </a:r>
          </a:p>
          <a:p>
            <a:r>
              <a:rPr lang="en-US" b="1" dirty="0"/>
              <a:t>Data visualization:</a:t>
            </a:r>
            <a:r>
              <a:rPr lang="en-US" dirty="0"/>
              <a:t> Coding and no-code tools</a:t>
            </a:r>
          </a:p>
          <a:p>
            <a:r>
              <a:rPr lang="en-US" b="1" dirty="0"/>
              <a:t>Project planning: </a:t>
            </a:r>
            <a:r>
              <a:rPr lang="en-US" dirty="0"/>
              <a:t>Make sure you finish!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1553D4-59D0-2EDB-BEB4-66F0CC2D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learn</a:t>
            </a:r>
          </a:p>
        </p:txBody>
      </p:sp>
    </p:spTree>
    <p:extLst>
      <p:ext uri="{BB962C8B-B14F-4D97-AF65-F5344CB8AC3E}">
        <p14:creationId xmlns:p14="http://schemas.microsoft.com/office/powerpoint/2010/main" val="27248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2901DE-691E-24ED-6438-4AABAD82F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to every other skill</a:t>
            </a:r>
          </a:p>
          <a:p>
            <a:r>
              <a:rPr lang="en-US" dirty="0"/>
              <a:t>A superpower that allows you to do anything</a:t>
            </a:r>
          </a:p>
          <a:p>
            <a:r>
              <a:rPr lang="en-US" dirty="0"/>
              <a:t>Not just “coding”: </a:t>
            </a:r>
            <a:r>
              <a:rPr lang="en-US" b="1" dirty="0"/>
              <a:t>Python is special</a:t>
            </a:r>
          </a:p>
          <a:p>
            <a:pPr lvl="1"/>
            <a:r>
              <a:rPr lang="en-US" dirty="0"/>
              <a:t>Academic for research</a:t>
            </a:r>
          </a:p>
          <a:p>
            <a:pPr lvl="1"/>
            <a:r>
              <a:rPr lang="en-US" dirty="0"/>
              <a:t>Industry for software development</a:t>
            </a:r>
          </a:p>
          <a:p>
            <a:pPr lvl="1"/>
            <a:r>
              <a:rPr lang="en-US" dirty="0"/>
              <a:t>Online tools, desktop applications, databases</a:t>
            </a:r>
          </a:p>
          <a:p>
            <a:pPr lvl="1"/>
            <a:r>
              <a:rPr lang="en-US" dirty="0"/>
              <a:t>Powers most of the AI tools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E07AC-02CE-4EF0-4E21-8FC0A7AC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7C720-05FA-8B01-2AA8-B0951306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87096" y="2941982"/>
            <a:ext cx="4380382" cy="47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3B483C-3018-243D-2AFA-1A0CA76A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person produces ~6GB of data per hour</a:t>
            </a:r>
          </a:p>
          <a:p>
            <a:r>
              <a:rPr lang="en-US" dirty="0"/>
              <a:t>Excel has limitations, so we turn to Python</a:t>
            </a:r>
          </a:p>
          <a:p>
            <a:r>
              <a:rPr lang="en-US" dirty="0"/>
              <a:t>Data makes arguments more convincing</a:t>
            </a:r>
          </a:p>
          <a:p>
            <a:pPr lvl="1"/>
            <a:r>
              <a:rPr lang="en-US" dirty="0"/>
              <a:t>…but that makes me sad</a:t>
            </a:r>
          </a:p>
          <a:p>
            <a:r>
              <a:rPr lang="en-US" dirty="0"/>
              <a:t>Just one more source of information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98A37-CFA9-7E6E-00FD-718B1CF5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7689C-B769-E26D-20BA-F72F971A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67981">
            <a:off x="6523333" y="3915627"/>
            <a:ext cx="6731588" cy="67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1EE7C-0153-2DB9-130B-16302DE7B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1B667-5F96-63A6-62C4-7E45D4F7A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2029216"/>
            <a:ext cx="9307769" cy="4147747"/>
          </a:xfrm>
        </p:spPr>
        <p:txBody>
          <a:bodyPr>
            <a:normAutofit/>
          </a:bodyPr>
          <a:lstStyle/>
          <a:p>
            <a:r>
              <a:rPr lang="en-US" dirty="0"/>
              <a:t>Data that is easy for computers to understand: Excel, CSV, XML, JSON, APIs, databases</a:t>
            </a:r>
          </a:p>
          <a:p>
            <a:r>
              <a:rPr lang="en-US" b="1" dirty="0"/>
              <a:t>APIs</a:t>
            </a:r>
            <a:r>
              <a:rPr lang="en-US" dirty="0"/>
              <a:t>: Computers talking to computers</a:t>
            </a:r>
          </a:p>
          <a:p>
            <a:r>
              <a:rPr lang="en-US" dirty="0"/>
              <a:t>Available from governments and industry</a:t>
            </a:r>
          </a:p>
          <a:p>
            <a:r>
              <a:rPr lang="en-US" dirty="0"/>
              <a:t>Easy to reformat or process to display</a:t>
            </a:r>
            <a:br>
              <a:rPr lang="en-US" dirty="0"/>
            </a:br>
            <a:r>
              <a:rPr lang="en-US" dirty="0"/>
              <a:t>to members of your company or customers</a:t>
            </a:r>
          </a:p>
          <a:p>
            <a:r>
              <a:rPr lang="en-US" dirty="0"/>
              <a:t>Add value by combining with other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5049E6-F572-2826-0F98-666EB3C2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B33B3-309F-D675-2696-97EA5A9F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72267">
            <a:off x="8200835" y="2241215"/>
            <a:ext cx="6731589" cy="460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2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A3DEF-4819-A82C-B656-3AC2E8E5B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06D920-5FDA-24DB-4283-685FE8AE4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that is easy for </a:t>
            </a:r>
            <a:r>
              <a:rPr lang="en-US" b="1" dirty="0"/>
              <a:t>people</a:t>
            </a:r>
            <a:r>
              <a:rPr lang="en-US" dirty="0"/>
              <a:t> to understand</a:t>
            </a:r>
          </a:p>
          <a:p>
            <a:pPr lvl="1"/>
            <a:r>
              <a:rPr lang="en-US" dirty="0"/>
              <a:t>Our job is to make computers understand it</a:t>
            </a:r>
          </a:p>
          <a:p>
            <a:r>
              <a:rPr lang="en-US" dirty="0"/>
              <a:t>Scraping data from websites</a:t>
            </a:r>
          </a:p>
          <a:p>
            <a:r>
              <a:rPr lang="en-US" dirty="0"/>
              <a:t>Extracting data from text or PDFs</a:t>
            </a:r>
          </a:p>
          <a:p>
            <a:r>
              <a:rPr lang="en-US" dirty="0"/>
              <a:t>Add value by processing it!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2A4AF2-507E-B2E7-4C86-829F0072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85106-DAA5-6C70-D7B0-1F18A12D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77444">
            <a:off x="6486823" y="3732756"/>
            <a:ext cx="5822054" cy="43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A643AD-1F7D-FFE3-4F98-AFA1BB114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4" y="2029216"/>
            <a:ext cx="8127314" cy="4567250"/>
          </a:xfrm>
        </p:spPr>
        <p:txBody>
          <a:bodyPr>
            <a:normAutofit fontScale="92500" lnSpcReduction="10000"/>
          </a:bodyPr>
          <a:lstStyle/>
          <a:p>
            <a:pPr marL="571500" indent="-571500"/>
            <a:r>
              <a:rPr lang="en-US" b="1" dirty="0"/>
              <a:t>Professor in Data Journalism </a:t>
            </a:r>
            <a:r>
              <a:rPr lang="en-US" dirty="0"/>
              <a:t>at Columbia Graduate School of Journalism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latin typeface="Inconsolata" pitchFamily="2" charset="77"/>
                <a:ea typeface="Inconsolata" pitchFamily="2" charset="77"/>
              </a:rPr>
              <a:t>Studied </a:t>
            </a:r>
            <a:r>
              <a:rPr lang="en-US" sz="3000" b="1" dirty="0">
                <a:latin typeface="Inconsolata" pitchFamily="2" charset="77"/>
                <a:ea typeface="Inconsolata" pitchFamily="2" charset="77"/>
              </a:rPr>
              <a:t>Cognitive Science </a:t>
            </a:r>
            <a:r>
              <a:rPr lang="en-US" sz="3000" dirty="0">
                <a:latin typeface="Inconsolata" pitchFamily="2" charset="77"/>
                <a:ea typeface="Inconsolata" pitchFamily="2" charset="77"/>
              </a:rPr>
              <a:t>@ UVA</a:t>
            </a:r>
          </a:p>
          <a:p>
            <a:pPr marL="1028700" lvl="1" indent="-571500"/>
            <a:r>
              <a:rPr lang="en-US" dirty="0">
                <a:latin typeface="Inconsolata" pitchFamily="2" charset="77"/>
                <a:ea typeface="Inconsolata" pitchFamily="2" charset="77"/>
              </a:rPr>
              <a:t>Almost computer science…but no!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b="1" dirty="0">
                <a:latin typeface="Inconsolata" pitchFamily="2" charset="77"/>
                <a:ea typeface="Inconsolata" pitchFamily="2" charset="77"/>
              </a:rPr>
              <a:t>Machine Learning and AI </a:t>
            </a:r>
            <a:r>
              <a:rPr lang="en-US" sz="3000" dirty="0">
                <a:latin typeface="Inconsolata" pitchFamily="2" charset="77"/>
                <a:ea typeface="Inconsolata" pitchFamily="2" charset="77"/>
              </a:rPr>
              <a:t>@ Columbia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latin typeface="Inconsolata" pitchFamily="2" charset="77"/>
                <a:ea typeface="Inconsolata" pitchFamily="2" charset="77"/>
              </a:rPr>
              <a:t>Worked for </a:t>
            </a:r>
            <a:r>
              <a:rPr lang="en-US" sz="3000" b="1" dirty="0">
                <a:latin typeface="Inconsolata" pitchFamily="2" charset="77"/>
                <a:ea typeface="Inconsolata" pitchFamily="2" charset="77"/>
              </a:rPr>
              <a:t>New York Times</a:t>
            </a:r>
            <a:r>
              <a:rPr lang="en-US" sz="3000" dirty="0">
                <a:latin typeface="Inconsolata" pitchFamily="2" charset="77"/>
                <a:ea typeface="Inconsolata" pitchFamily="2" charset="77"/>
              </a:rPr>
              <a:t>, ProPublica, founded a data news team at the nation’s </a:t>
            </a:r>
            <a:r>
              <a:rPr lang="en-US" sz="3000" b="1" dirty="0">
                <a:latin typeface="Inconsolata" pitchFamily="2" charset="77"/>
                <a:ea typeface="Inconsolata" pitchFamily="2" charset="77"/>
              </a:rPr>
              <a:t>largest radio station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latin typeface="Inconsolata" pitchFamily="2" charset="77"/>
                <a:ea typeface="Inconsolata" pitchFamily="2" charset="77"/>
              </a:rPr>
              <a:t>Non-traditional path into journalism and academia (web development, design, education)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Inconsolata" pitchFamily="2" charset="77"/>
              <a:ea typeface="Inconsolata" pitchFamily="2" charset="77"/>
            </a:endParaRPr>
          </a:p>
          <a:p>
            <a:endParaRPr lang="en-US" dirty="0"/>
          </a:p>
        </p:txBody>
      </p:sp>
      <p:pic>
        <p:nvPicPr>
          <p:cNvPr id="1026" name="Picture 2" descr="Jonathan Soma">
            <a:extLst>
              <a:ext uri="{FF2B5EF4-FFF2-40B4-BE49-F238E27FC236}">
                <a16:creationId xmlns:a16="http://schemas.microsoft.com/office/drawing/2014/main" id="{04632111-1B90-DE6B-32C5-8C236144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897" y="709124"/>
            <a:ext cx="3245342" cy="39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8B139-44A1-86E2-B16C-E4000A45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237619" y="561916"/>
            <a:ext cx="6678968" cy="896982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45559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FEB0A-2C61-537F-6935-E946BFC78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3F324A-4FF8-56E6-DC29-10ADF7956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Accomplish impossible tasks!</a:t>
            </a:r>
          </a:p>
          <a:p>
            <a:r>
              <a:rPr lang="en-US" dirty="0"/>
              <a:t>Be successful with skills you </a:t>
            </a:r>
            <a:r>
              <a:rPr lang="en-US" b="1" dirty="0"/>
              <a:t>don’t have</a:t>
            </a:r>
            <a:endParaRPr lang="en-US" dirty="0"/>
          </a:p>
          <a:p>
            <a:r>
              <a:rPr lang="en-US" dirty="0"/>
              <a:t>Get better with skills you </a:t>
            </a:r>
            <a:r>
              <a:rPr lang="en-US" b="1" dirty="0"/>
              <a:t>do have</a:t>
            </a:r>
            <a:endParaRPr lang="en-US" dirty="0"/>
          </a:p>
          <a:p>
            <a:r>
              <a:rPr lang="en-US" dirty="0"/>
              <a:t>Automate “grunt work” and “intern jobs”</a:t>
            </a:r>
          </a:p>
          <a:p>
            <a:r>
              <a:rPr lang="en-US" dirty="0"/>
              <a:t>It’s for more than rewriting emails</a:t>
            </a:r>
            <a:r>
              <a:rPr lang="en-US" dirty="0">
                <a:sym typeface="Wingdings" pitchFamily="2" charset="2"/>
              </a:rPr>
              <a:t> :)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820852-483C-E0F4-D7AF-82D5D271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tricks</a:t>
            </a:r>
          </a:p>
        </p:txBody>
      </p:sp>
    </p:spTree>
    <p:extLst>
      <p:ext uri="{BB962C8B-B14F-4D97-AF65-F5344CB8AC3E}">
        <p14:creationId xmlns:p14="http://schemas.microsoft.com/office/powerpoint/2010/main" val="352551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1F44-F0C2-5089-7CE7-6F625EEC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8686FD-C716-49AF-1018-E20785058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Communicating with data is difficult</a:t>
            </a:r>
          </a:p>
          <a:p>
            <a:r>
              <a:rPr lang="en-US" dirty="0"/>
              <a:t>Sell your content more effectively</a:t>
            </a:r>
          </a:p>
          <a:p>
            <a:r>
              <a:rPr lang="en-US" dirty="0"/>
              <a:t>Everyone loves charts and graphs!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BC57D8-F4CA-1500-219D-6B9FA83C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3680FAA-C2D8-AF8C-CC6C-C2B71F2C64F4}"/>
              </a:ext>
            </a:extLst>
          </p:cNvPr>
          <p:cNvSpPr txBox="1">
            <a:spLocks/>
          </p:cNvSpPr>
          <p:nvPr/>
        </p:nvSpPr>
        <p:spPr>
          <a:xfrm rot="21301560">
            <a:off x="4534255" y="3716856"/>
            <a:ext cx="6678968" cy="89698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wrap="none" lIns="91440" tIns="45720" rIns="91440" bIns="4572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bg1"/>
                </a:solidFill>
                <a:latin typeface="Inconsolata" pitchFamily="2" charset="77"/>
                <a:ea typeface="Inconsolata" pitchFamily="2" charset="77"/>
                <a:cs typeface="+mj-cs"/>
              </a:defRPr>
            </a:lvl1pPr>
          </a:lstStyle>
          <a:p>
            <a:r>
              <a:rPr lang="en-US" dirty="0"/>
              <a:t>Project Planning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2620C95-D23C-3BFA-5F00-C703009FA5CF}"/>
              </a:ext>
            </a:extLst>
          </p:cNvPr>
          <p:cNvSpPr txBox="1">
            <a:spLocks/>
          </p:cNvSpPr>
          <p:nvPr/>
        </p:nvSpPr>
        <p:spPr>
          <a:xfrm>
            <a:off x="4884219" y="5004353"/>
            <a:ext cx="10866217" cy="181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Estimating time is </a:t>
            </a:r>
            <a:r>
              <a:rPr lang="en-US" u="sng" dirty="0"/>
              <a:t>very difficult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tech projects</a:t>
            </a:r>
          </a:p>
          <a:p>
            <a:r>
              <a:rPr lang="en-US" dirty="0"/>
              <a:t>Finishing is the hardest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utoUpdateAnimBg="0"/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F04B9-7B3D-8CAD-7D21-6017C2921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0181FD-FC5F-414E-FD33-3CB90FFF3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Hello world: AI!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2D60D3-40D6-D9FC-5FC4-0E73A680AC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have a secret weapon, it’s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760909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B406C-029D-8EFF-663E-A6DA89A37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236661-B651-20F0-6079-8138F1A6B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C929F9-ECB6-E59C-6FC5-28CAE6B40A78}"/>
              </a:ext>
            </a:extLst>
          </p:cNvPr>
          <p:cNvSpPr txBox="1"/>
          <p:nvPr/>
        </p:nvSpPr>
        <p:spPr>
          <a:xfrm>
            <a:off x="3694549" y="1843949"/>
            <a:ext cx="4802918" cy="3170099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/>
                <a:latin typeface="Helvetica" pitchFamily="2" charset="0"/>
              </a:rPr>
              <a:t>A.I. is not</a:t>
            </a:r>
          </a:p>
          <a:p>
            <a:pPr algn="ctr"/>
            <a:endParaRPr lang="en-US" sz="12000" b="1" i="1" dirty="0">
              <a:solidFill>
                <a:srgbClr val="FAE231"/>
              </a:solidFill>
              <a:effectLst/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16CE6-2D02-A38A-0F8E-B90EB0D13B43}"/>
              </a:ext>
            </a:extLst>
          </p:cNvPr>
          <p:cNvSpPr txBox="1"/>
          <p:nvPr/>
        </p:nvSpPr>
        <p:spPr>
          <a:xfrm rot="21397012">
            <a:off x="1100146" y="3396944"/>
            <a:ext cx="9991707" cy="1323439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8000" b="1" i="1" dirty="0">
                <a:effectLst/>
                <a:latin typeface="Helvetica" pitchFamily="2" charset="0"/>
              </a:rPr>
              <a:t>perfect</a:t>
            </a:r>
            <a:endParaRPr lang="en-US" sz="8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871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852C86-972C-BD76-3305-66CEDE095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45421E-DE7D-B98B-0A04-DB2240971698}"/>
              </a:ext>
            </a:extLst>
          </p:cNvPr>
          <p:cNvSpPr txBox="1"/>
          <p:nvPr/>
        </p:nvSpPr>
        <p:spPr>
          <a:xfrm>
            <a:off x="473314" y="1843949"/>
            <a:ext cx="11245386" cy="3170099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/>
                <a:latin typeface="Helvetica" pitchFamily="2" charset="0"/>
              </a:rPr>
              <a:t>A.I. should be used for</a:t>
            </a:r>
          </a:p>
          <a:p>
            <a:pPr algn="ctr"/>
            <a:endParaRPr lang="en-US" sz="12000" b="1" i="1" dirty="0">
              <a:solidFill>
                <a:srgbClr val="FAE231"/>
              </a:solidFill>
              <a:effectLst/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C6923-726F-FA36-2AC0-09ABAC5AEEBB}"/>
              </a:ext>
            </a:extLst>
          </p:cNvPr>
          <p:cNvSpPr txBox="1"/>
          <p:nvPr/>
        </p:nvSpPr>
        <p:spPr>
          <a:xfrm rot="21397012">
            <a:off x="1100146" y="3396944"/>
            <a:ext cx="9991707" cy="1323439"/>
          </a:xfrm>
          <a:prstGeom prst="rect">
            <a:avLst/>
          </a:prstGeom>
          <a:solidFill>
            <a:srgbClr val="FAE231"/>
          </a:solidFill>
          <a:effectLst>
            <a:outerShdw dist="38100" dir="2700000" sx="102514" sy="102514" algn="tl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8000" b="1" i="1" dirty="0">
                <a:effectLst/>
                <a:latin typeface="Helvetica" pitchFamily="2" charset="0"/>
              </a:rPr>
              <a:t>error-resilient tasks</a:t>
            </a:r>
            <a:endParaRPr lang="en-US" sz="8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4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0319BC-7865-2181-A412-C0ACDE966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17151F-4DBF-01A6-EC20-6B53DD09A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06" y="222296"/>
            <a:ext cx="4476305" cy="6491655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E9D455CB-F8CE-C5F3-D1E0-B5AB2D6B7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81"/>
          <a:stretch/>
        </p:blipFill>
        <p:spPr bwMode="auto">
          <a:xfrm rot="21225472">
            <a:off x="3005727" y="4052610"/>
            <a:ext cx="9110828" cy="17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A9DA4-8DB2-D4A9-1E31-6CFF5B4E6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1313">
            <a:off x="5298606" y="681473"/>
            <a:ext cx="6261100" cy="269240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C91D10-E612-74CF-436C-E324E390C2B4}"/>
              </a:ext>
            </a:extLst>
          </p:cNvPr>
          <p:cNvSpPr txBox="1"/>
          <p:nvPr/>
        </p:nvSpPr>
        <p:spPr>
          <a:xfrm rot="21160889">
            <a:off x="379780" y="3809692"/>
            <a:ext cx="5242141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low-quality output is ignorable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4E104-BA50-EB13-7689-32E65808AB4C}"/>
              </a:ext>
            </a:extLst>
          </p:cNvPr>
          <p:cNvSpPr txBox="1"/>
          <p:nvPr/>
        </p:nvSpPr>
        <p:spPr>
          <a:xfrm rot="928199">
            <a:off x="7824901" y="2024437"/>
            <a:ext cx="3608617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tight feedback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FC340-614C-EFD2-F076-267E8F16AD7D}"/>
              </a:ext>
            </a:extLst>
          </p:cNvPr>
          <p:cNvSpPr txBox="1"/>
          <p:nvPr/>
        </p:nvSpPr>
        <p:spPr>
          <a:xfrm rot="20847199">
            <a:off x="6195956" y="3922656"/>
            <a:ext cx="3515706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errors are expected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A6084-9044-40A7-9AEA-FECF8701BC67}"/>
              </a:ext>
            </a:extLst>
          </p:cNvPr>
          <p:cNvSpPr txBox="1"/>
          <p:nvPr/>
        </p:nvSpPr>
        <p:spPr>
          <a:xfrm rot="369158">
            <a:off x="8856278" y="5456225"/>
            <a:ext cx="2007153" cy="338554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(a.k.a. “intern work”)</a:t>
            </a:r>
          </a:p>
        </p:txBody>
      </p:sp>
    </p:spTree>
    <p:extLst>
      <p:ext uri="{BB962C8B-B14F-4D97-AF65-F5344CB8AC3E}">
        <p14:creationId xmlns:p14="http://schemas.microsoft.com/office/powerpoint/2010/main" val="146313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EF0F-3B80-2794-5760-A4EB34813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7DFD7E-3D26-07B7-8765-8E5ADAF16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036208"/>
            <a:ext cx="12192000" cy="22930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911CA-D504-7D4E-B259-1F7DCF6B4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1313">
            <a:off x="5298606" y="681473"/>
            <a:ext cx="6261100" cy="269240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22891-2AEF-7735-4215-389ADD237DC5}"/>
              </a:ext>
            </a:extLst>
          </p:cNvPr>
          <p:cNvSpPr txBox="1"/>
          <p:nvPr/>
        </p:nvSpPr>
        <p:spPr>
          <a:xfrm rot="928199">
            <a:off x="7824901" y="2024437"/>
            <a:ext cx="3608617" cy="553998"/>
          </a:xfrm>
          <a:prstGeom prst="rect">
            <a:avLst/>
          </a:prstGeom>
          <a:solidFill>
            <a:srgbClr val="FAE231"/>
          </a:solidFill>
          <a:effectLst>
            <a:outerShdw dist="38100" dir="2700000" algn="tl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tight feedback loops</a:t>
            </a:r>
          </a:p>
        </p:txBody>
      </p:sp>
    </p:spTree>
    <p:extLst>
      <p:ext uri="{BB962C8B-B14F-4D97-AF65-F5344CB8AC3E}">
        <p14:creationId xmlns:p14="http://schemas.microsoft.com/office/powerpoint/2010/main" val="1743858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EAE5-FE42-B6C8-E702-0F512C782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09A2AC-CE08-9A11-010E-37076FAC6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77" y="2880987"/>
            <a:ext cx="5010411" cy="3238299"/>
          </a:xfrm>
        </p:spPr>
        <p:txBody>
          <a:bodyPr/>
          <a:lstStyle/>
          <a:p>
            <a:r>
              <a:rPr lang="en-US" dirty="0"/>
              <a:t>Clear division of labor between AI and person</a:t>
            </a:r>
          </a:p>
          <a:p>
            <a:r>
              <a:rPr lang="en-US" dirty="0"/>
              <a:t>One task for AI, one task for human</a:t>
            </a:r>
          </a:p>
          <a:p>
            <a:r>
              <a:rPr lang="en-US" b="1" dirty="0"/>
              <a:t>Intuition</a:t>
            </a:r>
            <a:r>
              <a:rPr lang="en-US" dirty="0"/>
              <a:t> of humans, </a:t>
            </a:r>
            <a:r>
              <a:rPr lang="en-US" b="1" dirty="0"/>
              <a:t>trust</a:t>
            </a:r>
            <a:r>
              <a:rPr lang="en-US" dirty="0"/>
              <a:t> in AI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A4A5FF-38FB-382D-2FC1-EBFB8DE8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Centaurs and cyborgs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AA7F3-D850-3ED2-0772-FA5FF2A3D7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Intertwined, deep integration of AI into human work</a:t>
            </a:r>
          </a:p>
          <a:p>
            <a:r>
              <a:rPr lang="en-US" b="1" dirty="0"/>
              <a:t>Collaborative</a:t>
            </a:r>
            <a:r>
              <a:rPr lang="en-US" dirty="0"/>
              <a:t>, back-and-forth process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1AA9FF-4441-10C8-A126-8B4C997D5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6892" y="411270"/>
            <a:ext cx="2338540" cy="2231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E4FECE-0BD7-9EF9-2CA4-85023B74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809" y="357958"/>
            <a:ext cx="2338540" cy="233854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97E3874-A899-FA4B-01DC-2DFD01C0C4A1}"/>
              </a:ext>
            </a:extLst>
          </p:cNvPr>
          <p:cNvSpPr txBox="1">
            <a:spLocks/>
          </p:cNvSpPr>
          <p:nvPr/>
        </p:nvSpPr>
        <p:spPr>
          <a:xfrm rot="21424519">
            <a:off x="3283684" y="5613307"/>
            <a:ext cx="5314276" cy="7848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wrap="none" lIns="91440" tIns="45720" rIns="91440" bIns="45720" rtlCol="0" anchor="ctr" anchorCtr="1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we will be both!</a:t>
            </a:r>
          </a:p>
        </p:txBody>
      </p:sp>
    </p:spTree>
    <p:extLst>
      <p:ext uri="{BB962C8B-B14F-4D97-AF65-F5344CB8AC3E}">
        <p14:creationId xmlns:p14="http://schemas.microsoft.com/office/powerpoint/2010/main" val="35173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build="p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E6806-15EE-EDBE-5744-3CEAD564F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9D4F02-9F1F-6D90-FCA2-AE6239B8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3531287" y="4013199"/>
            <a:ext cx="4778809" cy="715581"/>
          </a:xfrm>
        </p:spPr>
        <p:txBody>
          <a:bodyPr/>
          <a:lstStyle/>
          <a:p>
            <a:r>
              <a:rPr lang="en-US" sz="4500" dirty="0"/>
              <a:t>any questions?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D724D6F-0C4C-1C59-DD86-62058FE52DE8}"/>
              </a:ext>
            </a:extLst>
          </p:cNvPr>
          <p:cNvSpPr txBox="1">
            <a:spLocks/>
          </p:cNvSpPr>
          <p:nvPr/>
        </p:nvSpPr>
        <p:spPr>
          <a:xfrm rot="21105361">
            <a:off x="1315414" y="1691218"/>
            <a:ext cx="9559635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wrap="square" lIns="91440" tIns="45720" rIns="91440" bIns="45720" rtlCol="0" anchor="ctr" anchorCtr="1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that will be our week!</a:t>
            </a:r>
          </a:p>
        </p:txBody>
      </p:sp>
    </p:spTree>
    <p:extLst>
      <p:ext uri="{BB962C8B-B14F-4D97-AF65-F5344CB8AC3E}">
        <p14:creationId xmlns:p14="http://schemas.microsoft.com/office/powerpoint/2010/main" val="3592513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1023-79C8-DEF0-7FF8-618349FB8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244B94-27E6-B46A-906A-7CB2CBBA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479" y="2662052"/>
            <a:ext cx="2674938" cy="26749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A9AB87-3A3A-C817-8716-C40A693A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1316182" y="1477859"/>
            <a:ext cx="9559635" cy="923330"/>
          </a:xfrm>
        </p:spPr>
        <p:txBody>
          <a:bodyPr/>
          <a:lstStyle/>
          <a:p>
            <a:r>
              <a:rPr lang="en-US" dirty="0"/>
              <a:t>Time for a survey!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2477D-5DD6-0ECD-0AA8-960294413912}"/>
              </a:ext>
            </a:extLst>
          </p:cNvPr>
          <p:cNvSpPr txBox="1"/>
          <p:nvPr/>
        </p:nvSpPr>
        <p:spPr>
          <a:xfrm>
            <a:off x="3028390" y="5336990"/>
            <a:ext cx="5763116" cy="5539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3000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/ds-dojo-survey</a:t>
            </a:r>
          </a:p>
        </p:txBody>
      </p:sp>
    </p:spTree>
    <p:extLst>
      <p:ext uri="{BB962C8B-B14F-4D97-AF65-F5344CB8AC3E}">
        <p14:creationId xmlns:p14="http://schemas.microsoft.com/office/powerpoint/2010/main" val="296494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069C84-3F9A-E0A0-5187-282B7CB80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very good question.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06CA7-2131-76E8-8FCE-22D6D190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1316182" y="1062361"/>
            <a:ext cx="9559635" cy="1754326"/>
          </a:xfrm>
        </p:spPr>
        <p:txBody>
          <a:bodyPr/>
          <a:lstStyle/>
          <a:p>
            <a:r>
              <a:rPr lang="en-US" dirty="0"/>
              <a:t>why are you learning from a data journalist?</a:t>
            </a:r>
          </a:p>
        </p:txBody>
      </p:sp>
    </p:spTree>
    <p:extLst>
      <p:ext uri="{BB962C8B-B14F-4D97-AF65-F5344CB8AC3E}">
        <p14:creationId xmlns:p14="http://schemas.microsoft.com/office/powerpoint/2010/main" val="716928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AF8A6-1D90-F2A9-84FC-603A1E6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8B9FA3-99A7-C37D-168C-FA4B48EE8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8637"/>
            <a:ext cx="9144000" cy="2031325"/>
          </a:xfrm>
        </p:spPr>
        <p:txBody>
          <a:bodyPr/>
          <a:lstStyle/>
          <a:p>
            <a:r>
              <a:rPr lang="en-US" dirty="0"/>
              <a:t>Software Installation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639980-AFBB-5472-151E-56F2550A8A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Usually the worst part. </a:t>
            </a:r>
            <a:br>
              <a:rPr lang="en-US" dirty="0"/>
            </a:br>
            <a:r>
              <a:rPr lang="en-US" dirty="0"/>
              <a:t>This time, not terrible!</a:t>
            </a:r>
          </a:p>
        </p:txBody>
      </p:sp>
    </p:spTree>
    <p:extLst>
      <p:ext uri="{BB962C8B-B14F-4D97-AF65-F5344CB8AC3E}">
        <p14:creationId xmlns:p14="http://schemas.microsoft.com/office/powerpoint/2010/main" val="1921056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0BFBD5-0D7B-EEAA-34B3-28F538EB4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002" y="1205169"/>
            <a:ext cx="7013043" cy="51270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476C61-90E3-5960-7FBF-CC4DB09E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dsdojo2024.slack.com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7B774F-9782-C8FF-6F6C-9E2B608F313E}"/>
                  </a:ext>
                </a:extLst>
              </p14:cNvPr>
              <p14:cNvContentPartPr/>
              <p14:nvPr/>
            </p14:nvContentPartPr>
            <p14:xfrm>
              <a:off x="2612345" y="1748861"/>
              <a:ext cx="458640" cy="164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7B774F-9782-C8FF-6F6C-9E2B608F31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9345" y="1686221"/>
                <a:ext cx="584280" cy="1774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900856-53B1-CDB9-1384-564F866258EA}"/>
              </a:ext>
            </a:extLst>
          </p:cNvPr>
          <p:cNvSpPr txBox="1"/>
          <p:nvPr/>
        </p:nvSpPr>
        <p:spPr>
          <a:xfrm rot="625761">
            <a:off x="1787531" y="3028432"/>
            <a:ext cx="2108269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Join Slack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8AEB1-58AA-C7A8-ABE1-199DD36A0E58}"/>
              </a:ext>
            </a:extLst>
          </p:cNvPr>
          <p:cNvSpPr txBox="1"/>
          <p:nvPr/>
        </p:nvSpPr>
        <p:spPr>
          <a:xfrm>
            <a:off x="368643" y="4154275"/>
            <a:ext cx="4769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Inconsolata" pitchFamily="2" charset="77"/>
                <a:ea typeface="Inconsolata" pitchFamily="2" charset="77"/>
              </a:rPr>
              <a:t>Slack:</a:t>
            </a:r>
            <a:r>
              <a:rPr lang="en-US" sz="4000" dirty="0">
                <a:latin typeface="Inconsolata" pitchFamily="2" charset="77"/>
                <a:ea typeface="Inconsolata" pitchFamily="2" charset="77"/>
              </a:rPr>
              <a:t> for communications and cut-and-paste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D0821-077E-E3F5-73DF-8F76CC3F9718}"/>
              </a:ext>
            </a:extLst>
          </p:cNvPr>
          <p:cNvSpPr txBox="1"/>
          <p:nvPr/>
        </p:nvSpPr>
        <p:spPr>
          <a:xfrm rot="21162323">
            <a:off x="6717309" y="5226517"/>
            <a:ext cx="5286928" cy="1200329"/>
          </a:xfrm>
          <a:prstGeom prst="rect">
            <a:avLst/>
          </a:prstGeom>
          <a:solidFill>
            <a:srgbClr val="E51225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We will invite with the email you signed up with, tell us if you want to use a different email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39658E1-022C-3400-308C-2E481AECEA0F}"/>
                  </a:ext>
                </a:extLst>
              </p14:cNvPr>
              <p14:cNvContentPartPr/>
              <p14:nvPr/>
            </p14:nvContentPartPr>
            <p14:xfrm>
              <a:off x="9730985" y="3925421"/>
              <a:ext cx="1650600" cy="1086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39658E1-022C-3400-308C-2E481AECEA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7985" y="3862421"/>
                <a:ext cx="1776240" cy="12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43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1C839-4EAE-5149-F4A9-6E3834E2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Running+Installing</a:t>
            </a:r>
            <a:r>
              <a:rPr lang="en-US" sz="4000" dirty="0"/>
              <a:t> Python</a:t>
            </a:r>
          </a:p>
        </p:txBody>
      </p:sp>
      <p:pic>
        <p:nvPicPr>
          <p:cNvPr id="1026" name="Picture 2" descr="Overview — Anaconda documentation">
            <a:extLst>
              <a:ext uri="{FF2B5EF4-FFF2-40B4-BE49-F238E27FC236}">
                <a16:creationId xmlns:a16="http://schemas.microsoft.com/office/drawing/2014/main" id="{813FB428-FDB0-A983-DFA6-C4286A9B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40">
            <a:off x="6831187" y="977028"/>
            <a:ext cx="5332549" cy="315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EC380B-F9B7-DC43-7BF6-30DDDC9C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2356">
            <a:off x="49478" y="1899065"/>
            <a:ext cx="5711451" cy="4497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1DE918-F999-F625-BED7-7A70D73D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75728">
            <a:off x="2396162" y="2506042"/>
            <a:ext cx="4756166" cy="4352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5A094-0C7C-72AE-0E65-CD3E904E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527">
            <a:off x="5430797" y="2013108"/>
            <a:ext cx="6409933" cy="4304480"/>
          </a:xfrm>
          <a:prstGeom prst="rect">
            <a:avLst/>
          </a:prstGeom>
        </p:spPr>
      </p:pic>
      <p:pic>
        <p:nvPicPr>
          <p:cNvPr id="5" name="Picture 2" descr="Little Columns">
            <a:extLst>
              <a:ext uri="{FF2B5EF4-FFF2-40B4-BE49-F238E27FC236}">
                <a16:creationId xmlns:a16="http://schemas.microsoft.com/office/drawing/2014/main" id="{35D64F6B-640A-47F9-1554-FE196A21F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2535">
            <a:off x="224347" y="1151662"/>
            <a:ext cx="12192000" cy="57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2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4AF79E-F94B-20EF-A479-7934226B4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2029216"/>
            <a:ext cx="10866217" cy="482878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Anaconda:</a:t>
            </a:r>
            <a:r>
              <a:rPr lang="en-US" dirty="0"/>
              <a:t> Popular with data scientists</a:t>
            </a:r>
          </a:p>
          <a:p>
            <a:pPr lvl="1"/>
            <a:r>
              <a:rPr lang="en-US" dirty="0"/>
              <a:t>Simple installation</a:t>
            </a:r>
          </a:p>
          <a:p>
            <a:r>
              <a:rPr lang="en-US" b="1" dirty="0"/>
              <a:t>Visual Studio Code:</a:t>
            </a:r>
            <a:r>
              <a:rPr lang="en-US" dirty="0"/>
              <a:t> Popular for web site development</a:t>
            </a:r>
          </a:p>
          <a:p>
            <a:pPr lvl="1"/>
            <a:r>
              <a:rPr lang="en-US" dirty="0"/>
              <a:t>Integration with many common tools</a:t>
            </a:r>
          </a:p>
          <a:p>
            <a:r>
              <a:rPr lang="en-US" b="1" dirty="0"/>
              <a:t>Google </a:t>
            </a:r>
            <a:r>
              <a:rPr lang="en-US" b="1" dirty="0" err="1"/>
              <a:t>Colab</a:t>
            </a:r>
            <a:r>
              <a:rPr lang="en-US" b="1" dirty="0"/>
              <a:t>: </a:t>
            </a:r>
            <a:r>
              <a:rPr lang="en-US" dirty="0"/>
              <a:t>In the cloud, popular for AI development</a:t>
            </a:r>
          </a:p>
          <a:p>
            <a:pPr lvl="1"/>
            <a:r>
              <a:rPr lang="en-US" dirty="0"/>
              <a:t>Easy access to powerful computer resources</a:t>
            </a:r>
          </a:p>
          <a:p>
            <a:r>
              <a:rPr lang="en-US" b="1" dirty="0" err="1"/>
              <a:t>Jupyter</a:t>
            </a:r>
            <a:r>
              <a:rPr lang="en-US" b="1" dirty="0"/>
              <a:t>: </a:t>
            </a:r>
            <a:r>
              <a:rPr lang="en-US" dirty="0"/>
              <a:t>Popular with data sciences and data journos</a:t>
            </a:r>
          </a:p>
          <a:p>
            <a:pPr lvl="1"/>
            <a:r>
              <a:rPr lang="en-US" dirty="0"/>
              <a:t>Good for having “conversations” with your data</a:t>
            </a:r>
          </a:p>
          <a:p>
            <a:r>
              <a:rPr lang="en-US" b="1" dirty="0"/>
              <a:t>It doesn’t matter which you use!!!!!!</a:t>
            </a:r>
            <a:r>
              <a:rPr lang="en-US" dirty="0"/>
              <a:t> They are all a little difficult to set up and use.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31CD8D-007E-8C23-15B2-EAB3AC6F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Running+Installing</a:t>
            </a:r>
            <a:r>
              <a:rPr lang="en-US" sz="4000" dirty="0"/>
              <a:t> Python</a:t>
            </a:r>
          </a:p>
        </p:txBody>
      </p:sp>
    </p:spTree>
    <p:extLst>
      <p:ext uri="{BB962C8B-B14F-4D97-AF65-F5344CB8AC3E}">
        <p14:creationId xmlns:p14="http://schemas.microsoft.com/office/powerpoint/2010/main" val="83555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DDB3B-06BA-02DB-67B9-DB65E335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C45CFE-48B7-567D-81E5-5E1551CED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11" y="2029216"/>
            <a:ext cx="6964471" cy="41477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Windows, Macs, Linux</a:t>
            </a:r>
          </a:p>
          <a:p>
            <a:r>
              <a:rPr lang="en-US" dirty="0"/>
              <a:t>Very easy to install</a:t>
            </a:r>
          </a:p>
          <a:p>
            <a:r>
              <a:rPr lang="en-US" b="1" dirty="0"/>
              <a:t>No trouble with Python</a:t>
            </a:r>
          </a:p>
          <a:p>
            <a:r>
              <a:rPr lang="en-US" dirty="0"/>
              <a:t>Easy to change to more “professional” tools later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4E940F-F317-E847-B6A7-8F70087E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Desktop</a:t>
            </a:r>
          </a:p>
        </p:txBody>
      </p:sp>
      <p:pic>
        <p:nvPicPr>
          <p:cNvPr id="2050" name="Picture 2" descr="JupyterLab Desktop">
            <a:extLst>
              <a:ext uri="{FF2B5EF4-FFF2-40B4-BE49-F238E27FC236}">
                <a16:creationId xmlns:a16="http://schemas.microsoft.com/office/drawing/2014/main" id="{9CCA982A-D760-00FE-D97A-7186E147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0555">
            <a:off x="7446284" y="2586769"/>
            <a:ext cx="6296796" cy="49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95C90281-766E-CAA1-30D0-9A53B172390F}"/>
              </a:ext>
            </a:extLst>
          </p:cNvPr>
          <p:cNvSpPr txBox="1">
            <a:spLocks/>
          </p:cNvSpPr>
          <p:nvPr/>
        </p:nvSpPr>
        <p:spPr>
          <a:xfrm rot="254556">
            <a:off x="5060306" y="1371795"/>
            <a:ext cx="5525163" cy="453667"/>
          </a:xfrm>
          <a:prstGeom prst="rect">
            <a:avLst/>
          </a:prstGeom>
          <a:solidFill>
            <a:srgbClr val="FFC000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3000" dirty="0" err="1"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3000" dirty="0">
                <a:latin typeface="Inconsolata" pitchFamily="2" charset="77"/>
                <a:ea typeface="Inconsolata" pitchFamily="2" charset="77"/>
              </a:rPr>
              <a:t>/ds-</a:t>
            </a:r>
            <a:r>
              <a:rPr lang="en-US" sz="3000" dirty="0" err="1">
                <a:latin typeface="Inconsolata" pitchFamily="2" charset="77"/>
                <a:ea typeface="Inconsolata" pitchFamily="2" charset="77"/>
              </a:rPr>
              <a:t>jupyterlab</a:t>
            </a:r>
            <a:endParaRPr lang="en-US" sz="3000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526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4127B3-F2C2-3006-4C65-9F1AB354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18"/>
            <a:ext cx="6802450" cy="4568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42C51-BF0E-1299-8209-B9594D82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2002">
            <a:off x="5148163" y="255618"/>
            <a:ext cx="704383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FF32B0-BF62-0029-EBD5-BC9B2C959F96}"/>
                  </a:ext>
                </a:extLst>
              </p14:cNvPr>
              <p14:cNvContentPartPr/>
              <p14:nvPr/>
            </p14:nvContentPartPr>
            <p14:xfrm>
              <a:off x="2479620" y="2816651"/>
              <a:ext cx="929520" cy="265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FF32B0-BF62-0029-EBD5-BC9B2C959F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6620" y="2753651"/>
                <a:ext cx="1055160" cy="2776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6BE4DE3-0530-8ADC-370E-C66F1F6FC912}"/>
              </a:ext>
            </a:extLst>
          </p:cNvPr>
          <p:cNvSpPr txBox="1"/>
          <p:nvPr/>
        </p:nvSpPr>
        <p:spPr>
          <a:xfrm>
            <a:off x="1298337" y="2262653"/>
            <a:ext cx="2954655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② Scroll down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6517B6-97D6-B4F7-0050-BA1F9FA3F06C}"/>
                  </a:ext>
                </a:extLst>
              </p14:cNvPr>
              <p14:cNvContentPartPr/>
              <p14:nvPr/>
            </p14:nvContentPartPr>
            <p14:xfrm>
              <a:off x="9220517" y="4244612"/>
              <a:ext cx="1081440" cy="1437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6517B6-97D6-B4F7-0050-BA1F9FA3F0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57877" y="4181972"/>
                <a:ext cx="1207080" cy="15634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9241044-7D47-0006-6D7C-24EAB405B119}"/>
              </a:ext>
            </a:extLst>
          </p:cNvPr>
          <p:cNvSpPr txBox="1"/>
          <p:nvPr/>
        </p:nvSpPr>
        <p:spPr>
          <a:xfrm rot="21311862">
            <a:off x="6990038" y="3905219"/>
            <a:ext cx="5070619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③ We want “Installation”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C46F5AFF-D513-D2B2-43FF-8BC50A5982D2}"/>
              </a:ext>
            </a:extLst>
          </p:cNvPr>
          <p:cNvSpPr txBox="1">
            <a:spLocks/>
          </p:cNvSpPr>
          <p:nvPr/>
        </p:nvSpPr>
        <p:spPr>
          <a:xfrm rot="254556">
            <a:off x="3577266" y="1612897"/>
            <a:ext cx="7533905" cy="711290"/>
          </a:xfrm>
          <a:prstGeom prst="rect">
            <a:avLst/>
          </a:prstGeom>
          <a:solidFill>
            <a:srgbClr val="FFC000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</a:rPr>
              <a:t>① Visit https://</a:t>
            </a:r>
            <a:r>
              <a:rPr lang="en-US" sz="3000" dirty="0" err="1"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3000" dirty="0">
                <a:latin typeface="Inconsolata" pitchFamily="2" charset="77"/>
                <a:ea typeface="Inconsolata" pitchFamily="2" charset="77"/>
              </a:rPr>
              <a:t>/ds-</a:t>
            </a:r>
            <a:r>
              <a:rPr lang="en-US" sz="3000" dirty="0" err="1">
                <a:latin typeface="Inconsolata" pitchFamily="2" charset="77"/>
                <a:ea typeface="Inconsolata" pitchFamily="2" charset="77"/>
              </a:rPr>
              <a:t>jupyterlab</a:t>
            </a:r>
            <a:endParaRPr lang="en-US" sz="3000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0220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D4AB7-74C8-DFD0-CF1E-C724C922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79484"/>
            <a:ext cx="7772400" cy="269903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90DD481-AE40-2A6A-4217-9D7D0AD34679}"/>
              </a:ext>
            </a:extLst>
          </p:cNvPr>
          <p:cNvGrpSpPr/>
          <p:nvPr/>
        </p:nvGrpSpPr>
        <p:grpSpPr>
          <a:xfrm>
            <a:off x="625877" y="2170292"/>
            <a:ext cx="1567800" cy="1798560"/>
            <a:chOff x="625877" y="2170292"/>
            <a:chExt cx="1567800" cy="179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3499CFC-00F8-E5AF-4AA1-749B88A32310}"/>
                    </a:ext>
                  </a:extLst>
                </p14:cNvPr>
                <p14:cNvContentPartPr/>
                <p14:nvPr/>
              </p14:nvContentPartPr>
              <p14:xfrm>
                <a:off x="625877" y="2170292"/>
                <a:ext cx="1423800" cy="155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3499CFC-00F8-E5AF-4AA1-749B88A3231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877" y="2107652"/>
                  <a:ext cx="1549440" cy="16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BB4872-92D6-1C4F-9D51-1C5B69544FCD}"/>
                    </a:ext>
                  </a:extLst>
                </p14:cNvPr>
                <p14:cNvContentPartPr/>
                <p14:nvPr/>
              </p14:nvContentPartPr>
              <p14:xfrm>
                <a:off x="1915397" y="3495092"/>
                <a:ext cx="278280" cy="473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BB4872-92D6-1C4F-9D51-1C5B69544F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2757" y="3432092"/>
                  <a:ext cx="403920" cy="59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A7E957-8FC1-31D7-9FAC-D1E1C07055D6}"/>
                  </a:ext>
                </a:extLst>
              </p14:cNvPr>
              <p14:cNvContentPartPr/>
              <p14:nvPr/>
            </p14:nvContentPartPr>
            <p14:xfrm>
              <a:off x="6265637" y="1685732"/>
              <a:ext cx="560880" cy="1848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A7E957-8FC1-31D7-9FAC-D1E1C07055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2997" y="1623092"/>
                <a:ext cx="686520" cy="19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519311-1FC0-C0FC-6160-7C6FC0211B0C}"/>
                  </a:ext>
                </a:extLst>
              </p14:cNvPr>
              <p14:cNvContentPartPr/>
              <p14:nvPr/>
            </p14:nvContentPartPr>
            <p14:xfrm>
              <a:off x="3595157" y="4380692"/>
              <a:ext cx="430560" cy="13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519311-1FC0-C0FC-6160-7C6FC0211B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2517" y="4318052"/>
                <a:ext cx="556200" cy="14900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3C5C73-4E50-D8EB-B8D6-383F16481EF1}"/>
              </a:ext>
            </a:extLst>
          </p:cNvPr>
          <p:cNvSpPr txBox="1"/>
          <p:nvPr/>
        </p:nvSpPr>
        <p:spPr>
          <a:xfrm rot="20932511">
            <a:off x="4596803" y="1311093"/>
            <a:ext cx="4224233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Newer M1, M2, M3 macs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01C8B-2A83-77BC-E761-53E675F92DA3}"/>
              </a:ext>
            </a:extLst>
          </p:cNvPr>
          <p:cNvSpPr txBox="1"/>
          <p:nvPr/>
        </p:nvSpPr>
        <p:spPr>
          <a:xfrm rot="21256499">
            <a:off x="2065334" y="5597864"/>
            <a:ext cx="4801314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Older macs, not M1/M2/m3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63A4655-3DE4-9BE5-68AB-90DF187C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to pick?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C155C-8BF2-AC50-15C7-8A869992D251}"/>
              </a:ext>
            </a:extLst>
          </p:cNvPr>
          <p:cNvSpPr txBox="1"/>
          <p:nvPr/>
        </p:nvSpPr>
        <p:spPr>
          <a:xfrm rot="20932511">
            <a:off x="101531" y="1696417"/>
            <a:ext cx="2108269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Windows PC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0F2F15-143D-7608-7092-AA9C465E669B}"/>
              </a:ext>
            </a:extLst>
          </p:cNvPr>
          <p:cNvSpPr txBox="1"/>
          <p:nvPr/>
        </p:nvSpPr>
        <p:spPr>
          <a:xfrm>
            <a:off x="8280276" y="5778316"/>
            <a:ext cx="3724096" cy="83099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Inconsolata" pitchFamily="2" charset="77"/>
                <a:ea typeface="Inconsolata" pitchFamily="2" charset="77"/>
              </a:rPr>
              <a:t>iPads or Chromebooks:</a:t>
            </a:r>
          </a:p>
          <a:p>
            <a:pPr algn="r"/>
            <a:r>
              <a:rPr lang="en-US" sz="2400" dirty="0">
                <a:latin typeface="Inconsolata" pitchFamily="2" charset="77"/>
                <a:ea typeface="Inconsolata" pitchFamily="2" charset="77"/>
              </a:rPr>
              <a:t>You’ll use </a:t>
            </a:r>
            <a:r>
              <a:rPr lang="en-US" sz="2400" u="sng" dirty="0">
                <a:latin typeface="Inconsolata" pitchFamily="2" charset="77"/>
                <a:ea typeface="Inconsolata" pitchFamily="2" charset="77"/>
              </a:rPr>
              <a:t>Google </a:t>
            </a:r>
            <a:r>
              <a:rPr lang="en-US" sz="2400" u="sng" dirty="0" err="1">
                <a:latin typeface="Inconsolata" pitchFamily="2" charset="77"/>
                <a:ea typeface="Inconsolata" pitchFamily="2" charset="77"/>
              </a:rPr>
              <a:t>Colab</a:t>
            </a:r>
            <a:endParaRPr lang="en-US" sz="2400" u="sng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4682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C6AED-547B-6194-8D49-1ADC6F26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2029216"/>
            <a:ext cx="6592839" cy="41477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and run the installer</a:t>
            </a:r>
          </a:p>
          <a:p>
            <a:pPr lvl="1"/>
            <a:r>
              <a:rPr lang="en-US" b="1" dirty="0"/>
              <a:t>Security warning?</a:t>
            </a:r>
            <a:r>
              <a:rPr lang="en-US" dirty="0"/>
              <a:t> Say yes!</a:t>
            </a:r>
          </a:p>
          <a:p>
            <a:r>
              <a:rPr lang="en-US" dirty="0"/>
              <a:t>After installation, open the </a:t>
            </a:r>
            <a:r>
              <a:rPr lang="en-US" b="1" dirty="0" err="1"/>
              <a:t>JupyterLab</a:t>
            </a:r>
            <a:r>
              <a:rPr lang="en-US" b="1" dirty="0"/>
              <a:t> Desktop </a:t>
            </a:r>
            <a:r>
              <a:rPr lang="en-US" dirty="0"/>
              <a:t>app</a:t>
            </a:r>
          </a:p>
          <a:p>
            <a:r>
              <a:rPr lang="en-US" b="1" dirty="0"/>
              <a:t>Maybe it maybe will want to install Python:</a:t>
            </a:r>
            <a:r>
              <a:rPr lang="en-US" dirty="0"/>
              <a:t> there will be a banner to click on the bottom.</a:t>
            </a:r>
          </a:p>
          <a:p>
            <a:r>
              <a:rPr lang="en-US" dirty="0"/>
              <a:t>Grey “New notebook?” Close, open</a:t>
            </a:r>
            <a:br>
              <a:rPr lang="en-US" dirty="0"/>
            </a:br>
            <a:r>
              <a:rPr lang="en-US" dirty="0"/>
              <a:t>again, look for Python install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BD2B3-EB24-F97B-BF42-6F1B658B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972EEE-21AF-A43E-A98D-37014447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5195">
            <a:off x="6942193" y="492351"/>
            <a:ext cx="7373794" cy="5712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B5286-CF26-5F0C-7234-C16AE90151E7}"/>
              </a:ext>
            </a:extLst>
          </p:cNvPr>
          <p:cNvSpPr txBox="1"/>
          <p:nvPr/>
        </p:nvSpPr>
        <p:spPr>
          <a:xfrm rot="580628">
            <a:off x="7652975" y="5304203"/>
            <a:ext cx="3839513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You should see this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F3C24A-3B4C-1A40-5E30-933624EA3035}"/>
              </a:ext>
            </a:extLst>
          </p:cNvPr>
          <p:cNvSpPr txBox="1">
            <a:spLocks/>
          </p:cNvSpPr>
          <p:nvPr/>
        </p:nvSpPr>
        <p:spPr>
          <a:xfrm rot="254556">
            <a:off x="5060306" y="1371795"/>
            <a:ext cx="5525163" cy="453667"/>
          </a:xfrm>
          <a:prstGeom prst="rect">
            <a:avLst/>
          </a:prstGeom>
          <a:solidFill>
            <a:srgbClr val="FFC000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3000" dirty="0" err="1"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3000" dirty="0">
                <a:latin typeface="Inconsolata" pitchFamily="2" charset="77"/>
                <a:ea typeface="Inconsolata" pitchFamily="2" charset="77"/>
              </a:rPr>
              <a:t>/ds-</a:t>
            </a:r>
            <a:r>
              <a:rPr lang="en-US" sz="3000" dirty="0" err="1">
                <a:latin typeface="Inconsolata" pitchFamily="2" charset="77"/>
                <a:ea typeface="Inconsolata" pitchFamily="2" charset="77"/>
              </a:rPr>
              <a:t>jupyterlab</a:t>
            </a:r>
            <a:endParaRPr lang="en-US" sz="3000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9302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7DCF49-EB34-36A1-C3DC-E18905F85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get started</a:t>
            </a:r>
          </a:p>
          <a:p>
            <a:r>
              <a:rPr lang="en-US" dirty="0"/>
              <a:t>Easy to see results</a:t>
            </a:r>
          </a:p>
          <a:p>
            <a:r>
              <a:rPr lang="en-US" dirty="0"/>
              <a:t>Common in business environments</a:t>
            </a:r>
          </a:p>
          <a:p>
            <a:r>
              <a:rPr lang="en-US" b="1" dirty="0"/>
              <a:t>Easy to make mistakes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ED95CC-3A11-71AE-7A99-DDAFA75FA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59045">
            <a:off x="3570911" y="765085"/>
            <a:ext cx="5314276" cy="784830"/>
          </a:xfrm>
        </p:spPr>
        <p:txBody>
          <a:bodyPr/>
          <a:lstStyle/>
          <a:p>
            <a:r>
              <a:rPr lang="en-US" dirty="0"/>
              <a:t>Excel vs. 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62F75-3E32-2D2E-1FC0-77247787982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Difficult to install</a:t>
            </a:r>
          </a:p>
          <a:p>
            <a:r>
              <a:rPr lang="en-US" dirty="0"/>
              <a:t>Difficult to begin learning</a:t>
            </a:r>
          </a:p>
          <a:p>
            <a:r>
              <a:rPr lang="en-US" dirty="0"/>
              <a:t>Difficult to share with non-programmers</a:t>
            </a:r>
          </a:p>
          <a:p>
            <a:r>
              <a:rPr lang="en-US" b="1" dirty="0"/>
              <a:t>Everything is possible!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89BBA3-40FA-E02D-3447-1F906B16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07189" y="349103"/>
            <a:ext cx="2266154" cy="2435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4D0A0-63F8-2778-D95F-0559E6EA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7" y="396640"/>
            <a:ext cx="2266154" cy="226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41F7-DAC4-32AF-A5A2-BD8BDF070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4DA2AD-5C03-35A1-4F0D-C31B7E77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13D07-CE7B-4028-E450-A32A07C0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9" y="1841324"/>
            <a:ext cx="4575908" cy="5267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B1372-4BE4-2B80-99E5-938AC3BA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14" y="1472696"/>
            <a:ext cx="4878256" cy="5123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E9E80B-480F-71A6-95F7-374683939C2E}"/>
              </a:ext>
            </a:extLst>
          </p:cNvPr>
          <p:cNvSpPr txBox="1"/>
          <p:nvPr/>
        </p:nvSpPr>
        <p:spPr>
          <a:xfrm>
            <a:off x="1229712" y="1841324"/>
            <a:ext cx="2339102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</a:rPr>
              <a:t>data importing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7FBA0-B056-54C2-C100-EEC0278F9D07}"/>
              </a:ext>
            </a:extLst>
          </p:cNvPr>
          <p:cNvSpPr txBox="1"/>
          <p:nvPr/>
        </p:nvSpPr>
        <p:spPr>
          <a:xfrm>
            <a:off x="4453670" y="6028618"/>
            <a:ext cx="3108544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</a:rPr>
              <a:t>row and cell limits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E89E8D-82B7-DE51-260D-9E72E386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917" y="409257"/>
            <a:ext cx="4751837" cy="5850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61FF07-BA57-AFCE-97DD-8731749B77C3}"/>
              </a:ext>
            </a:extLst>
          </p:cNvPr>
          <p:cNvSpPr txBox="1"/>
          <p:nvPr/>
        </p:nvSpPr>
        <p:spPr>
          <a:xfrm>
            <a:off x="8208563" y="409257"/>
            <a:ext cx="3108544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</a:rPr>
              <a:t>easy to have errors</a:t>
            </a:r>
          </a:p>
        </p:txBody>
      </p:sp>
    </p:spTree>
    <p:extLst>
      <p:ext uri="{BB962C8B-B14F-4D97-AF65-F5344CB8AC3E}">
        <p14:creationId xmlns:p14="http://schemas.microsoft.com/office/powerpoint/2010/main" val="225502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7C6DE7-A287-B87B-1F8C-AE8668AB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2685">
            <a:off x="302283" y="1222051"/>
            <a:ext cx="5285963" cy="6117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660906-28F6-A2B5-E684-7AAF07F06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1737">
            <a:off x="4450473" y="838505"/>
            <a:ext cx="4317093" cy="66226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37457F-30F1-1E1C-0151-0876CB9A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journalism layoffs…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6FED08-76FD-60BD-BF34-97CF82564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145">
            <a:off x="7115577" y="959248"/>
            <a:ext cx="5603018" cy="59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0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0FA2-2123-2CCC-6984-371DDAC5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254E4-E10D-AADE-F805-4F2DA3F5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70" y="1284592"/>
            <a:ext cx="6098709" cy="4623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3DE5F-8292-397C-6F3D-776CF7FA29EE}"/>
              </a:ext>
            </a:extLst>
          </p:cNvPr>
          <p:cNvSpPr txBox="1"/>
          <p:nvPr/>
        </p:nvSpPr>
        <p:spPr>
          <a:xfrm rot="270681">
            <a:off x="243055" y="2721114"/>
            <a:ext cx="4288353" cy="70788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Inconsolata" pitchFamily="2" charset="77"/>
                <a:ea typeface="Inconsolata" pitchFamily="2" charset="77"/>
              </a:rPr>
              <a:t>94% have faults!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0346E-5ACF-4592-91A8-5972DD160A8E}"/>
              </a:ext>
            </a:extLst>
          </p:cNvPr>
          <p:cNvSpPr txBox="1"/>
          <p:nvPr/>
        </p:nvSpPr>
        <p:spPr>
          <a:xfrm>
            <a:off x="4385948" y="6087649"/>
            <a:ext cx="7494359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From “Spreadsheet quality assurance: A literature review”</a:t>
            </a:r>
          </a:p>
        </p:txBody>
      </p:sp>
    </p:spTree>
    <p:extLst>
      <p:ext uri="{BB962C8B-B14F-4D97-AF65-F5344CB8AC3E}">
        <p14:creationId xmlns:p14="http://schemas.microsoft.com/office/powerpoint/2010/main" val="1303553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DBF9-B0B4-D648-49E5-BA064BBC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u="sng" dirty="0"/>
              <a:t>can</a:t>
            </a:r>
            <a:r>
              <a:rPr lang="en-US" dirty="0"/>
              <a:t> read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6E8FF-2405-65E2-0C89-0520B9F3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9366">
            <a:off x="4363682" y="1227426"/>
            <a:ext cx="8597465" cy="3649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6CDF0A-E99F-82A6-8856-8944DB28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696">
            <a:off x="111308" y="3193040"/>
            <a:ext cx="10440336" cy="42836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0DF1C4-5A07-71D9-27EC-8AFA107A728F}"/>
              </a:ext>
            </a:extLst>
          </p:cNvPr>
          <p:cNvGrpSpPr/>
          <p:nvPr/>
        </p:nvGrpSpPr>
        <p:grpSpPr>
          <a:xfrm>
            <a:off x="8658557" y="476132"/>
            <a:ext cx="1996560" cy="2496600"/>
            <a:chOff x="8658557" y="476132"/>
            <a:chExt cx="1996560" cy="249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F47FAB-4EEA-9D16-AF33-C9C825DDDC06}"/>
                    </a:ext>
                  </a:extLst>
                </p14:cNvPr>
                <p14:cNvContentPartPr/>
                <p14:nvPr/>
              </p14:nvContentPartPr>
              <p14:xfrm>
                <a:off x="8658557" y="476132"/>
                <a:ext cx="763200" cy="1641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F47FAB-4EEA-9D16-AF33-C9C825DDDC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95917" y="413492"/>
                  <a:ext cx="888840" cy="17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6E810C-B882-7991-340D-808428BEC034}"/>
                    </a:ext>
                  </a:extLst>
                </p14:cNvPr>
                <p14:cNvContentPartPr/>
                <p14:nvPr/>
              </p14:nvContentPartPr>
              <p14:xfrm>
                <a:off x="8722277" y="1884452"/>
                <a:ext cx="1932840" cy="1088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6E810C-B882-7991-340D-808428BEC0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59277" y="1821812"/>
                  <a:ext cx="2058480" cy="121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09C21F3-0C17-BAEF-761D-6468D7FD0B63}"/>
                  </a:ext>
                </a:extLst>
              </p14:cNvPr>
              <p14:cNvContentPartPr/>
              <p14:nvPr/>
            </p14:nvContentPartPr>
            <p14:xfrm>
              <a:off x="4296437" y="4307252"/>
              <a:ext cx="1641240" cy="1223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09C21F3-0C17-BAEF-761D-6468D7FD0B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3437" y="4244612"/>
                <a:ext cx="1766880" cy="13489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E2D2E4A-7267-4D4D-55D1-789F8AB37F1C}"/>
              </a:ext>
            </a:extLst>
          </p:cNvPr>
          <p:cNvSpPr txBox="1"/>
          <p:nvPr/>
        </p:nvSpPr>
        <p:spPr>
          <a:xfrm rot="680763">
            <a:off x="7865121" y="370108"/>
            <a:ext cx="3647153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What is happening?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DFBA49-F501-71AF-D6C1-81FE41E21348}"/>
              </a:ext>
            </a:extLst>
          </p:cNvPr>
          <p:cNvSpPr txBox="1"/>
          <p:nvPr/>
        </p:nvSpPr>
        <p:spPr>
          <a:xfrm rot="21266265">
            <a:off x="2582111" y="5253534"/>
            <a:ext cx="2492990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Easy to read</a:t>
            </a:r>
          </a:p>
        </p:txBody>
      </p:sp>
    </p:spTree>
    <p:extLst>
      <p:ext uri="{BB962C8B-B14F-4D97-AF65-F5344CB8AC3E}">
        <p14:creationId xmlns:p14="http://schemas.microsoft.com/office/powerpoint/2010/main" val="200018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02DF0-E79F-D24B-506F-73AC207B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30669-7FF7-7923-D7D3-C3F0B203518C}"/>
              </a:ext>
            </a:extLst>
          </p:cNvPr>
          <p:cNvSpPr txBox="1"/>
          <p:nvPr/>
        </p:nvSpPr>
        <p:spPr>
          <a:xfrm>
            <a:off x="1466878" y="1861136"/>
            <a:ext cx="9372358" cy="28623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データ</a:t>
            </a:r>
            <a:br>
              <a:rPr lang="en-US" altLang="ja-JP" sz="6000" dirty="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</a:br>
            <a:r>
              <a:rPr lang="ja-JP" altLang="en-US" sz="60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サイエンティスト</a:t>
            </a:r>
            <a:endParaRPr lang="en-US" altLang="ja-JP" sz="6000" dirty="0">
              <a:solidFill>
                <a:schemeClr val="bg1"/>
              </a:solidFill>
              <a:latin typeface="HGSSoeiKakugothicUB" panose="020B0900000000000000" pitchFamily="34" charset="-128"/>
              <a:ea typeface="HGSSoeiKakugothicUB" panose="020B0900000000000000" pitchFamily="34" charset="-128"/>
            </a:endParaRP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DOJO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C67AC-1F8D-2ADA-177F-65738C15CA46}"/>
              </a:ext>
            </a:extLst>
          </p:cNvPr>
          <p:cNvSpPr txBox="1"/>
          <p:nvPr/>
        </p:nvSpPr>
        <p:spPr>
          <a:xfrm>
            <a:off x="485828" y="4961974"/>
            <a:ext cx="1122034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</a:rPr>
              <a:t>Jonathan Soma</a:t>
            </a:r>
          </a:p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  <a:hlinkClick r:id="rId2"/>
              </a:rPr>
              <a:t>js4571@columbia.edu</a:t>
            </a:r>
            <a:endParaRPr lang="en-US" sz="3000" dirty="0">
              <a:latin typeface="Inconsolata" pitchFamily="2" charset="77"/>
              <a:ea typeface="Inconsolata" pitchFamily="2" charset="77"/>
            </a:endParaRPr>
          </a:p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</a:rPr>
              <a:t>Knight Chair in Data Journalism, Columbia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238AC-8991-9422-F9B7-2232CAC5B382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https://bit.ly/ds-dojo-2024 for material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9689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1AC9F-60F2-99CC-1012-DB5D147E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37283" y="566369"/>
            <a:ext cx="6857412" cy="896982"/>
          </a:xfrm>
        </p:spPr>
        <p:txBody>
          <a:bodyPr/>
          <a:lstStyle/>
          <a:p>
            <a:r>
              <a:rPr lang="en-US" dirty="0"/>
              <a:t>Create a new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F6960-B021-513B-32F0-55C0BF035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3" y="1581665"/>
            <a:ext cx="6972806" cy="5401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C1CA22-8C43-83E5-4D72-5A1CEC4EA5C0}"/>
                  </a:ext>
                </a:extLst>
              </p14:cNvPr>
              <p14:cNvContentPartPr/>
              <p14:nvPr/>
            </p14:nvContentPartPr>
            <p14:xfrm>
              <a:off x="709385" y="2608901"/>
              <a:ext cx="1616400" cy="1394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C1CA22-8C43-83E5-4D72-5A1CEC4EA5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745" y="2546261"/>
                <a:ext cx="1742040" cy="1520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ECD4367-FA60-1DED-B220-F0A567736745}"/>
              </a:ext>
            </a:extLst>
          </p:cNvPr>
          <p:cNvSpPr txBox="1"/>
          <p:nvPr/>
        </p:nvSpPr>
        <p:spPr>
          <a:xfrm rot="21046751">
            <a:off x="1477468" y="2570960"/>
            <a:ext cx="4493538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① Click “New session”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D321B-65CB-7110-1FAF-FAC53BCE9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09">
            <a:off x="6242155" y="1568797"/>
            <a:ext cx="6574020" cy="5092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1DDA642-91D2-49CE-C75F-40042808CE2F}"/>
                  </a:ext>
                </a:extLst>
              </p14:cNvPr>
              <p14:cNvContentPartPr/>
              <p14:nvPr/>
            </p14:nvContentPartPr>
            <p14:xfrm>
              <a:off x="6979555" y="1208113"/>
              <a:ext cx="1154160" cy="2365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1DDA642-91D2-49CE-C75F-40042808CE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6915" y="1145113"/>
                <a:ext cx="1279800" cy="2491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B754EEC-F90E-DFD2-199B-9ECE20342F82}"/>
              </a:ext>
            </a:extLst>
          </p:cNvPr>
          <p:cNvSpPr txBox="1"/>
          <p:nvPr/>
        </p:nvSpPr>
        <p:spPr>
          <a:xfrm rot="685502">
            <a:off x="6999497" y="931114"/>
            <a:ext cx="4685898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② Double-click Desktop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A8B94B-1C8F-FBC0-17B1-D6580106D119}"/>
                  </a:ext>
                </a:extLst>
              </p14:cNvPr>
              <p14:cNvContentPartPr/>
              <p14:nvPr/>
            </p14:nvContentPartPr>
            <p14:xfrm>
              <a:off x="9901578" y="3283026"/>
              <a:ext cx="281880" cy="493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A8B94B-1C8F-FBC0-17B1-D6580106D1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38578" y="3220026"/>
                <a:ext cx="40752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C36B1A-CCB9-1BBC-1CAA-4DD03AFEB049}"/>
                  </a:ext>
                </a:extLst>
              </p14:cNvPr>
              <p14:cNvContentPartPr/>
              <p14:nvPr/>
            </p14:nvContentPartPr>
            <p14:xfrm>
              <a:off x="10100395" y="3534433"/>
              <a:ext cx="956880" cy="1958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C36B1A-CCB9-1BBC-1CAA-4DD03AFEB0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37395" y="3471433"/>
                <a:ext cx="1082520" cy="20840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4332995-5B8D-C101-C0DC-8A7C5F2E13B2}"/>
              </a:ext>
            </a:extLst>
          </p:cNvPr>
          <p:cNvSpPr txBox="1"/>
          <p:nvPr/>
        </p:nvSpPr>
        <p:spPr>
          <a:xfrm rot="497672">
            <a:off x="7546978" y="5082029"/>
            <a:ext cx="3724097" cy="1015663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	③ Click Python 3</a:t>
            </a:r>
            <a:b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</a:b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under “Notebook”</a:t>
            </a:r>
          </a:p>
        </p:txBody>
      </p:sp>
    </p:spTree>
    <p:extLst>
      <p:ext uri="{BB962C8B-B14F-4D97-AF65-F5344CB8AC3E}">
        <p14:creationId xmlns:p14="http://schemas.microsoft.com/office/powerpoint/2010/main" val="3644899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F985D-0842-DF6D-1FB2-3F852525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02" y="234823"/>
            <a:ext cx="9240795" cy="6388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9813D0-2D95-B8DA-D1DB-29F5740AD812}"/>
                  </a:ext>
                </a:extLst>
              </p14:cNvPr>
              <p14:cNvContentPartPr/>
              <p14:nvPr/>
            </p14:nvContentPartPr>
            <p14:xfrm>
              <a:off x="391505" y="516221"/>
              <a:ext cx="1191600" cy="42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9813D0-2D95-B8DA-D1DB-29F5740AD8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865" y="453581"/>
                <a:ext cx="131724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A89C67-BBAA-7AD5-E00D-871C8BF0975B}"/>
                  </a:ext>
                </a:extLst>
              </p14:cNvPr>
              <p14:cNvContentPartPr/>
              <p14:nvPr/>
            </p14:nvContentPartPr>
            <p14:xfrm>
              <a:off x="454865" y="1780901"/>
              <a:ext cx="904320" cy="20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A89C67-BBAA-7AD5-E00D-871C8BF097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865" y="1717901"/>
                <a:ext cx="10299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6107DD-AC4F-A16B-8F52-7F288A4D12AB}"/>
                  </a:ext>
                </a:extLst>
              </p14:cNvPr>
              <p14:cNvContentPartPr/>
              <p14:nvPr/>
            </p14:nvContentPartPr>
            <p14:xfrm>
              <a:off x="622985" y="2684861"/>
              <a:ext cx="61272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6107DD-AC4F-A16B-8F52-7F288A4D12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985" y="2622221"/>
                <a:ext cx="7383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3FE916-1E85-A575-FFCE-F5BEAF8A8A46}"/>
                  </a:ext>
                </a:extLst>
              </p14:cNvPr>
              <p14:cNvContentPartPr/>
              <p14:nvPr/>
            </p14:nvContentPartPr>
            <p14:xfrm>
              <a:off x="677705" y="3487661"/>
              <a:ext cx="574200" cy="12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3FE916-1E85-A575-FFCE-F5BEAF8A8A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4705" y="3424661"/>
                <a:ext cx="6998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91FF8B1-789C-C635-5F8D-E4A2990D763F}"/>
                  </a:ext>
                </a:extLst>
              </p14:cNvPr>
              <p14:cNvContentPartPr/>
              <p14:nvPr/>
            </p14:nvContentPartPr>
            <p14:xfrm>
              <a:off x="487265" y="4264901"/>
              <a:ext cx="850680" cy="236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91FF8B1-789C-C635-5F8D-E4A2990D76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4625" y="4202261"/>
                <a:ext cx="9763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4F5A856-8A92-064F-52FC-C506E34947A7}"/>
                  </a:ext>
                </a:extLst>
              </p14:cNvPr>
              <p14:cNvContentPartPr/>
              <p14:nvPr/>
            </p14:nvContentPartPr>
            <p14:xfrm>
              <a:off x="372785" y="5185781"/>
              <a:ext cx="835560" cy="36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4F5A856-8A92-064F-52FC-C506E34947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9785" y="5123141"/>
                <a:ext cx="96120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A491684-5BB5-0FC3-215E-8DC34D18691C}"/>
                  </a:ext>
                </a:extLst>
              </p14:cNvPr>
              <p14:cNvContentPartPr/>
              <p14:nvPr/>
            </p14:nvContentPartPr>
            <p14:xfrm>
              <a:off x="172985" y="5947181"/>
              <a:ext cx="1150920" cy="768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A491684-5BB5-0FC3-215E-8DC34D1869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985" y="5884181"/>
                <a:ext cx="1276560" cy="8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273D485-1274-FCB0-CD97-3FCB998E24BE}"/>
                  </a:ext>
                </a:extLst>
              </p14:cNvPr>
              <p14:cNvContentPartPr/>
              <p14:nvPr/>
            </p14:nvContentPartPr>
            <p14:xfrm>
              <a:off x="10657265" y="554021"/>
              <a:ext cx="973800" cy="218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273D485-1274-FCB0-CD97-3FCB998E24B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94625" y="491381"/>
                <a:ext cx="10994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06D9203-C46C-0FE0-B047-A968E4683DCC}"/>
                  </a:ext>
                </a:extLst>
              </p14:cNvPr>
              <p14:cNvContentPartPr/>
              <p14:nvPr/>
            </p14:nvContentPartPr>
            <p14:xfrm>
              <a:off x="10904225" y="1677941"/>
              <a:ext cx="738000" cy="3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06D9203-C46C-0FE0-B047-A968E4683D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841585" y="1615301"/>
                <a:ext cx="8636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CC07CB-5955-810A-DF41-405E1E0E81DC}"/>
                  </a:ext>
                </a:extLst>
              </p14:cNvPr>
              <p14:cNvContentPartPr/>
              <p14:nvPr/>
            </p14:nvContentPartPr>
            <p14:xfrm>
              <a:off x="10942745" y="2598101"/>
              <a:ext cx="824040" cy="46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CC07CB-5955-810A-DF41-405E1E0E81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79745" y="2535101"/>
                <a:ext cx="9496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EF95697-DD80-B18F-0E0C-DE30E4F764A6}"/>
                  </a:ext>
                </a:extLst>
              </p14:cNvPr>
              <p14:cNvContentPartPr/>
              <p14:nvPr/>
            </p14:nvContentPartPr>
            <p14:xfrm>
              <a:off x="10859945" y="3552101"/>
              <a:ext cx="605160" cy="15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EF95697-DD80-B18F-0E0C-DE30E4F764A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96945" y="3489101"/>
                <a:ext cx="7308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E3233CF-C8E8-A0B5-6E50-4766D06A3131}"/>
                  </a:ext>
                </a:extLst>
              </p14:cNvPr>
              <p14:cNvContentPartPr/>
              <p14:nvPr/>
            </p14:nvContentPartPr>
            <p14:xfrm>
              <a:off x="10894865" y="4461461"/>
              <a:ext cx="738000" cy="7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E3233CF-C8E8-A0B5-6E50-4766D06A313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32225" y="4398821"/>
                <a:ext cx="8636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7ACF737-5E9F-8B28-641C-AAAFEC26DF2D}"/>
                  </a:ext>
                </a:extLst>
              </p14:cNvPr>
              <p14:cNvContentPartPr/>
              <p14:nvPr/>
            </p14:nvContentPartPr>
            <p14:xfrm>
              <a:off x="10772825" y="5096501"/>
              <a:ext cx="536040" cy="144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7ACF737-5E9F-8B28-641C-AAAFEC26DF2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10185" y="5033861"/>
                <a:ext cx="6616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3F43DA8-9ADA-08E8-DE84-14F51C2EC810}"/>
                  </a:ext>
                </a:extLst>
              </p14:cNvPr>
              <p14:cNvContentPartPr/>
              <p14:nvPr/>
            </p14:nvContentPartPr>
            <p14:xfrm>
              <a:off x="10802345" y="5925581"/>
              <a:ext cx="754560" cy="451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3F43DA8-9ADA-08E8-DE84-14F51C2EC81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39345" y="5862581"/>
                <a:ext cx="880200" cy="5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815C60D-3ED6-AB16-6017-9FE2CD0FDA7F}"/>
              </a:ext>
            </a:extLst>
          </p:cNvPr>
          <p:cNvGrpSpPr/>
          <p:nvPr/>
        </p:nvGrpSpPr>
        <p:grpSpPr>
          <a:xfrm>
            <a:off x="4551665" y="3068981"/>
            <a:ext cx="2772720" cy="1609920"/>
            <a:chOff x="4551665" y="3068981"/>
            <a:chExt cx="2772720" cy="16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079353-F54D-0B77-C92E-E0CA0BE033B3}"/>
                    </a:ext>
                  </a:extLst>
                </p14:cNvPr>
                <p14:cNvContentPartPr/>
                <p14:nvPr/>
              </p14:nvContentPartPr>
              <p14:xfrm>
                <a:off x="5354825" y="3756221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C079353-F54D-0B77-C92E-E0CA0BE033B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2185" y="36932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2436B69-E50D-4D84-CFD5-2967793C9AC4}"/>
                    </a:ext>
                  </a:extLst>
                </p14:cNvPr>
                <p14:cNvContentPartPr/>
                <p14:nvPr/>
              </p14:nvContentPartPr>
              <p14:xfrm>
                <a:off x="5800865" y="3765581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2436B69-E50D-4D84-CFD5-2967793C9A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37865" y="370294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F90BB5B-15C7-4437-1CEB-89BA3E1A02D8}"/>
                    </a:ext>
                  </a:extLst>
                </p14:cNvPr>
                <p14:cNvContentPartPr/>
                <p14:nvPr/>
              </p14:nvContentPartPr>
              <p14:xfrm>
                <a:off x="5340785" y="4118741"/>
                <a:ext cx="464760" cy="182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F90BB5B-15C7-4437-1CEB-89BA3E1A02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78145" y="4055741"/>
                  <a:ext cx="5904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D20A62D-A9EF-350E-EEF0-98188ADEFECE}"/>
                    </a:ext>
                  </a:extLst>
                </p14:cNvPr>
                <p14:cNvContentPartPr/>
                <p14:nvPr/>
              </p14:nvContentPartPr>
              <p14:xfrm>
                <a:off x="4785665" y="3068981"/>
                <a:ext cx="2036160" cy="1609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D20A62D-A9EF-350E-EEF0-98188ADEFE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22665" y="3006341"/>
                  <a:ext cx="2161800" cy="17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A1787F-EF05-11B2-9F3C-79D86693636E}"/>
                    </a:ext>
                  </a:extLst>
                </p14:cNvPr>
                <p14:cNvContentPartPr/>
                <p14:nvPr/>
              </p14:nvContentPartPr>
              <p14:xfrm>
                <a:off x="6440225" y="3189581"/>
                <a:ext cx="884160" cy="784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A1787F-EF05-11B2-9F3C-79D8669363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77225" y="3126941"/>
                  <a:ext cx="100980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C27FCF-872C-0CD5-0724-E07766D5E6EF}"/>
                    </a:ext>
                  </a:extLst>
                </p14:cNvPr>
                <p14:cNvContentPartPr/>
                <p14:nvPr/>
              </p14:nvContentPartPr>
              <p14:xfrm>
                <a:off x="4551665" y="3269141"/>
                <a:ext cx="256320" cy="680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C27FCF-872C-0CD5-0724-E07766D5E6E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89025" y="3206501"/>
                  <a:ext cx="381960" cy="80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D7ACC52-75C5-2B88-06D0-1C6ACC558DF7}"/>
              </a:ext>
            </a:extLst>
          </p:cNvPr>
          <p:cNvGrpSpPr/>
          <p:nvPr/>
        </p:nvGrpSpPr>
        <p:grpSpPr>
          <a:xfrm>
            <a:off x="5243945" y="4708061"/>
            <a:ext cx="1051560" cy="649800"/>
            <a:chOff x="5243945" y="4708061"/>
            <a:chExt cx="1051560" cy="6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88BD73-8C1B-92ED-9A7A-569997207FAA}"/>
                    </a:ext>
                  </a:extLst>
                </p14:cNvPr>
                <p14:cNvContentPartPr/>
                <p14:nvPr/>
              </p14:nvContentPartPr>
              <p14:xfrm>
                <a:off x="5243945" y="4708061"/>
                <a:ext cx="210240" cy="614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88BD73-8C1B-92ED-9A7A-569997207F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80945" y="4645061"/>
                  <a:ext cx="3358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5564D5-567D-F110-7527-EB3190E35C69}"/>
                    </a:ext>
                  </a:extLst>
                </p14:cNvPr>
                <p14:cNvContentPartPr/>
                <p14:nvPr/>
              </p14:nvContentPartPr>
              <p14:xfrm>
                <a:off x="6065105" y="4716341"/>
                <a:ext cx="230400" cy="64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5564D5-567D-F110-7527-EB3190E35C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02105" y="4653701"/>
                  <a:ext cx="356040" cy="76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5939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187FA-76A9-8953-AB44-345769BC0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940">
            <a:off x="232719" y="720228"/>
            <a:ext cx="10557336" cy="1924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D496-7DAF-A346-9E92-922DE642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5682">
            <a:off x="1718663" y="3685084"/>
            <a:ext cx="10389338" cy="28208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E3CBD7-69F8-7245-1511-A2278A9B0796}"/>
                  </a:ext>
                </a:extLst>
              </p14:cNvPr>
              <p14:cNvContentPartPr/>
              <p14:nvPr/>
            </p14:nvContentPartPr>
            <p14:xfrm rot="21215451">
              <a:off x="3064913" y="510036"/>
              <a:ext cx="1786320" cy="479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E3CBD7-69F8-7245-1511-A2278A9B07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21215451">
                <a:off x="3001913" y="447396"/>
                <a:ext cx="1911960" cy="604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73BE27-4072-8790-4E3E-0F6BAC81CF46}"/>
              </a:ext>
            </a:extLst>
          </p:cNvPr>
          <p:cNvSpPr txBox="1"/>
          <p:nvPr/>
        </p:nvSpPr>
        <p:spPr>
          <a:xfrm rot="21261663">
            <a:off x="4149507" y="343414"/>
            <a:ext cx="6340197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Press Play or </a:t>
            </a:r>
            <a:r>
              <a:rPr lang="en-US" sz="3000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Shift+Enter</a:t>
            </a: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/Return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707E2FD-FE63-A010-2A8F-8710F32A81BC}"/>
                  </a:ext>
                </a:extLst>
              </p14:cNvPr>
              <p14:cNvContentPartPr/>
              <p14:nvPr/>
            </p14:nvContentPartPr>
            <p14:xfrm>
              <a:off x="1048505" y="3606821"/>
              <a:ext cx="1612080" cy="2373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707E2FD-FE63-A010-2A8F-8710F32A81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5505" y="3544181"/>
                <a:ext cx="1737720" cy="2499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73AB527-FF4D-2B04-8641-B649C488F9B5}"/>
              </a:ext>
            </a:extLst>
          </p:cNvPr>
          <p:cNvSpPr txBox="1"/>
          <p:nvPr/>
        </p:nvSpPr>
        <p:spPr>
          <a:xfrm rot="21261663">
            <a:off x="1653947" y="3115800"/>
            <a:ext cx="3839513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You should see this</a:t>
            </a:r>
          </a:p>
        </p:txBody>
      </p:sp>
    </p:spTree>
    <p:extLst>
      <p:ext uri="{BB962C8B-B14F-4D97-AF65-F5344CB8AC3E}">
        <p14:creationId xmlns:p14="http://schemas.microsoft.com/office/powerpoint/2010/main" val="2951559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0840A-C179-0FA5-130A-454D8899F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6D67F-E1A5-6FA1-9BFE-ED6F2F40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22" y="25662"/>
            <a:ext cx="11581356" cy="73385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6712616-12D3-BFDD-3C7E-1449FC4D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AE9BA-955F-C5E2-4DD3-F6CFD6A67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976">
            <a:off x="-1022995" y="3444658"/>
            <a:ext cx="13486428" cy="1283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00094-9B42-53BC-78F1-B0975D5F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56" y="280767"/>
            <a:ext cx="8612688" cy="62964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D3CD0-D746-A149-C578-1D47530BC695}"/>
              </a:ext>
            </a:extLst>
          </p:cNvPr>
          <p:cNvSpPr txBox="1"/>
          <p:nvPr/>
        </p:nvSpPr>
        <p:spPr>
          <a:xfrm>
            <a:off x="638585" y="5201267"/>
            <a:ext cx="11213327" cy="70788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4000" dirty="0" err="1">
                <a:latin typeface="Inconsolata" pitchFamily="2" charset="77"/>
                <a:ea typeface="Inconsolata" pitchFamily="2" charset="77"/>
              </a:rPr>
              <a:t>jonathansoma.com</a:t>
            </a:r>
            <a:r>
              <a:rPr lang="en-US" sz="4000" dirty="0">
                <a:latin typeface="Inconsolata" pitchFamily="2" charset="77"/>
                <a:ea typeface="Inconsolata" pitchFamily="2" charset="77"/>
              </a:rPr>
              <a:t>/projects/charsets/</a:t>
            </a:r>
          </a:p>
        </p:txBody>
      </p:sp>
    </p:spTree>
    <p:extLst>
      <p:ext uri="{BB962C8B-B14F-4D97-AF65-F5344CB8AC3E}">
        <p14:creationId xmlns:p14="http://schemas.microsoft.com/office/powerpoint/2010/main" val="3351415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D2532D-70CD-0F31-0297-DA559D0F9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8133"/>
            <a:ext cx="9144000" cy="1061829"/>
          </a:xfrm>
        </p:spPr>
        <p:txBody>
          <a:bodyPr/>
          <a:lstStyle/>
          <a:p>
            <a:r>
              <a:rPr lang="en-US" dirty="0"/>
              <a:t>Python basics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D7065D-3411-C3DC-9862-2D039122F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hope it is review, but if not: that’s okay!</a:t>
            </a:r>
          </a:p>
        </p:txBody>
      </p:sp>
    </p:spTree>
    <p:extLst>
      <p:ext uri="{BB962C8B-B14F-4D97-AF65-F5344CB8AC3E}">
        <p14:creationId xmlns:p14="http://schemas.microsoft.com/office/powerpoint/2010/main" val="1390596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30EF8-62DF-0E45-B286-1FCFBBCCF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92771D-B8B1-503C-945F-961E281E1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1316182" y="1477859"/>
            <a:ext cx="9559635" cy="923330"/>
          </a:xfrm>
        </p:spPr>
        <p:txBody>
          <a:bodyPr/>
          <a:lstStyle/>
          <a:p>
            <a:r>
              <a:rPr lang="en-US" dirty="0"/>
              <a:t>A tiny Python quiz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2B664-23A5-F9F4-C572-DDC487C594DE}"/>
              </a:ext>
            </a:extLst>
          </p:cNvPr>
          <p:cNvSpPr txBox="1"/>
          <p:nvPr/>
        </p:nvSpPr>
        <p:spPr>
          <a:xfrm>
            <a:off x="2547493" y="5336990"/>
            <a:ext cx="6724918" cy="5539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https://</a:t>
            </a:r>
            <a:r>
              <a:rPr lang="en-US" sz="3000" dirty="0" err="1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bit.ly</a:t>
            </a: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/ds-dojo-python-quiz</a:t>
            </a:r>
          </a:p>
        </p:txBody>
      </p:sp>
      <p:pic>
        <p:nvPicPr>
          <p:cNvPr id="8" name="Content Placeholder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550422A-941D-C6B4-F563-A0C8676BA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483" y="2577499"/>
            <a:ext cx="2674938" cy="2674938"/>
          </a:xfr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AB7676D-2271-AE4F-DC62-F09CBDFDC66A}"/>
              </a:ext>
            </a:extLst>
          </p:cNvPr>
          <p:cNvSpPr txBox="1">
            <a:spLocks/>
          </p:cNvSpPr>
          <p:nvPr/>
        </p:nvSpPr>
        <p:spPr>
          <a:xfrm rot="21146478">
            <a:off x="343477" y="3025895"/>
            <a:ext cx="4622104" cy="1878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Don’t run the code</a:t>
            </a:r>
            <a:r>
              <a:rPr lang="en-US" dirty="0"/>
              <a:t>, just think and try to answer the questions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29C3A29-D8DD-C676-6FB1-E4F375AFFBAE}"/>
              </a:ext>
            </a:extLst>
          </p:cNvPr>
          <p:cNvSpPr txBox="1">
            <a:spLocks/>
          </p:cNvSpPr>
          <p:nvPr/>
        </p:nvSpPr>
        <p:spPr>
          <a:xfrm rot="168639">
            <a:off x="7166004" y="3064073"/>
            <a:ext cx="4982934" cy="1878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Inconsolata" pitchFamily="2" charset="77"/>
                <a:ea typeface="Inconsolata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500" dirty="0"/>
              <a:t>Maybe easier on your computer than phone?</a:t>
            </a:r>
          </a:p>
        </p:txBody>
      </p:sp>
    </p:spTree>
    <p:extLst>
      <p:ext uri="{BB962C8B-B14F-4D97-AF65-F5344CB8AC3E}">
        <p14:creationId xmlns:p14="http://schemas.microsoft.com/office/powerpoint/2010/main" val="323445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D4DF-4983-71CD-55D4-47272C2D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…but data is booming!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E8E27-F715-2801-1BE8-EA1DED63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2780">
            <a:off x="804913" y="1967773"/>
            <a:ext cx="6169164" cy="9186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38F91-188E-A6E3-9B46-C5A860E84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782" y="1247000"/>
            <a:ext cx="4214292" cy="12947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4EBF6-9737-075B-C70D-F78B769EE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33" y="2860236"/>
            <a:ext cx="4665072" cy="152207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56397-9406-1C91-3915-0494353E5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002" y="4561268"/>
            <a:ext cx="4665072" cy="172739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24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66089-B21F-27C0-CEBF-DAF983793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8AE3D-78FE-CF45-911C-F2B6362B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37283" y="566369"/>
            <a:ext cx="6857412" cy="896982"/>
          </a:xfrm>
        </p:spPr>
        <p:txBody>
          <a:bodyPr/>
          <a:lstStyle/>
          <a:p>
            <a:r>
              <a:rPr lang="en-US" dirty="0"/>
              <a:t>Create a new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6A0BB-7A4D-808E-AFEB-56CBBE06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3" y="1581665"/>
            <a:ext cx="6972806" cy="5401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C30C23-5720-C010-03E8-CC1D98320FBE}"/>
                  </a:ext>
                </a:extLst>
              </p14:cNvPr>
              <p14:cNvContentPartPr/>
              <p14:nvPr/>
            </p14:nvContentPartPr>
            <p14:xfrm>
              <a:off x="709385" y="2608901"/>
              <a:ext cx="1616400" cy="1394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C1CA22-8C43-83E5-4D72-5A1CEC4EA5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745" y="2546261"/>
                <a:ext cx="1742040" cy="1520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755FFE-B3A2-FD1A-8C04-5596942C8B5A}"/>
              </a:ext>
            </a:extLst>
          </p:cNvPr>
          <p:cNvSpPr txBox="1"/>
          <p:nvPr/>
        </p:nvSpPr>
        <p:spPr>
          <a:xfrm rot="21046751">
            <a:off x="1477468" y="2570960"/>
            <a:ext cx="4493538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① Click “New session”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B991E-D5B9-E99A-DDD3-693324AF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09">
            <a:off x="6242155" y="1568797"/>
            <a:ext cx="6574020" cy="5092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CDE81AD-CF48-B3BC-0C1B-29580EA0E6E3}"/>
                  </a:ext>
                </a:extLst>
              </p14:cNvPr>
              <p14:cNvContentPartPr/>
              <p14:nvPr/>
            </p14:nvContentPartPr>
            <p14:xfrm>
              <a:off x="6979555" y="1208113"/>
              <a:ext cx="1154160" cy="2365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1DDA642-91D2-49CE-C75F-40042808CE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6915" y="1145113"/>
                <a:ext cx="1279800" cy="2491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0BC8DC1-6704-2B90-9C39-CEBF86D67586}"/>
              </a:ext>
            </a:extLst>
          </p:cNvPr>
          <p:cNvSpPr txBox="1"/>
          <p:nvPr/>
        </p:nvSpPr>
        <p:spPr>
          <a:xfrm rot="685502">
            <a:off x="6999497" y="931114"/>
            <a:ext cx="4685898" cy="553998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② Double-click Desktop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5CC67C4-0D2F-D5BA-4FB5-8E5C3FF13F21}"/>
                  </a:ext>
                </a:extLst>
              </p14:cNvPr>
              <p14:cNvContentPartPr/>
              <p14:nvPr/>
            </p14:nvContentPartPr>
            <p14:xfrm>
              <a:off x="9901578" y="3283026"/>
              <a:ext cx="281880" cy="493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A8B94B-1C8F-FBC0-17B1-D6580106D1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38578" y="3220026"/>
                <a:ext cx="40752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575CAE4-DAEB-63CE-452C-11E50A440B4B}"/>
                  </a:ext>
                </a:extLst>
              </p14:cNvPr>
              <p14:cNvContentPartPr/>
              <p14:nvPr/>
            </p14:nvContentPartPr>
            <p14:xfrm>
              <a:off x="10100395" y="3534433"/>
              <a:ext cx="956880" cy="1958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C36B1A-CCB9-1BBC-1CAA-4DD03AFEB0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37395" y="3471433"/>
                <a:ext cx="1082520" cy="20840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02BC9F4-E4F7-E78C-905F-7CEC91C67A88}"/>
              </a:ext>
            </a:extLst>
          </p:cNvPr>
          <p:cNvSpPr txBox="1"/>
          <p:nvPr/>
        </p:nvSpPr>
        <p:spPr>
          <a:xfrm rot="497672">
            <a:off x="7546978" y="5082029"/>
            <a:ext cx="3724097" cy="1015663"/>
          </a:xfrm>
          <a:prstGeom prst="rect">
            <a:avLst/>
          </a:prstGeom>
          <a:solidFill>
            <a:srgbClr val="E5122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	③ Click Python 3</a:t>
            </a:r>
            <a:b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</a:br>
            <a:r>
              <a:rPr lang="en-US" sz="3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under “Notebook”</a:t>
            </a:r>
          </a:p>
        </p:txBody>
      </p:sp>
    </p:spTree>
    <p:extLst>
      <p:ext uri="{BB962C8B-B14F-4D97-AF65-F5344CB8AC3E}">
        <p14:creationId xmlns:p14="http://schemas.microsoft.com/office/powerpoint/2010/main" val="1866734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6FA765-C880-8E20-E805-2B03243E7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do some work!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55B680-E6F4-6CEE-A8D0-A71DCF9CE0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 to try out some Python</a:t>
            </a:r>
          </a:p>
        </p:txBody>
      </p:sp>
    </p:spTree>
    <p:extLst>
      <p:ext uri="{BB962C8B-B14F-4D97-AF65-F5344CB8AC3E}">
        <p14:creationId xmlns:p14="http://schemas.microsoft.com/office/powerpoint/2010/main" val="1692140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2A1EC-6815-94CC-B3D0-4B0243E8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3" y="1215024"/>
            <a:ext cx="7201256" cy="573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1B6A9A-A684-37DF-C050-C188EA4A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Products</a:t>
            </a:r>
          </a:p>
        </p:txBody>
      </p:sp>
      <p:pic>
        <p:nvPicPr>
          <p:cNvPr id="2050" name="Picture 2" descr="How Y'all, Youse and You Guys Talk : Networks Course blog for INFO 2040/CS  2850/Econ 2040/SOC 2090">
            <a:extLst>
              <a:ext uri="{FF2B5EF4-FFF2-40B4-BE49-F238E27FC236}">
                <a16:creationId xmlns:a16="http://schemas.microsoft.com/office/drawing/2014/main" id="{958A39D4-E4C2-6F3A-6CC6-E7B90F3E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8119">
            <a:off x="6639603" y="2151954"/>
            <a:ext cx="5085864" cy="386472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53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81A8D-C0E2-1A10-8D4D-0DDB1346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73" y="939448"/>
            <a:ext cx="7772400" cy="6141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5FB3C-D7C0-E254-4AF8-D5748F88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build it?</a:t>
            </a: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36CAA0C3-158F-79A3-2645-BAB48D86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3763">
            <a:off x="7056792" y="1536863"/>
            <a:ext cx="4770952" cy="447762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16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C143487-BBA5-038B-987A-C9B822625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15" y="1014955"/>
            <a:ext cx="7063636" cy="5581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0CDFC9-5BDA-8A61-F08D-DA2CE9A9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claude.ai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85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9B9C5-A5D5-0EE9-C7BF-3231D23C0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51589-A72C-809E-CE34-316E52DAE957}"/>
              </a:ext>
            </a:extLst>
          </p:cNvPr>
          <p:cNvSpPr txBox="1"/>
          <p:nvPr/>
        </p:nvSpPr>
        <p:spPr>
          <a:xfrm>
            <a:off x="1466878" y="1861136"/>
            <a:ext cx="9372358" cy="28623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データ</a:t>
            </a:r>
            <a:br>
              <a:rPr lang="en-US" altLang="ja-JP" sz="6000" dirty="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</a:br>
            <a:r>
              <a:rPr lang="ja-JP" altLang="en-US" sz="60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サイエンティスト</a:t>
            </a:r>
            <a:endParaRPr lang="en-US" altLang="ja-JP" sz="6000" dirty="0">
              <a:solidFill>
                <a:schemeClr val="bg1"/>
              </a:solidFill>
              <a:latin typeface="HGSSoeiKakugothicUB" panose="020B0900000000000000" pitchFamily="34" charset="-128"/>
              <a:ea typeface="HGSSoeiKakugothicUB" panose="020B0900000000000000" pitchFamily="34" charset="-128"/>
            </a:endParaRP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DOJO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CF18B-44D7-EAC1-C8DB-29DC0CFB6B5C}"/>
              </a:ext>
            </a:extLst>
          </p:cNvPr>
          <p:cNvSpPr txBox="1"/>
          <p:nvPr/>
        </p:nvSpPr>
        <p:spPr>
          <a:xfrm>
            <a:off x="485828" y="4961974"/>
            <a:ext cx="1122034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</a:rPr>
              <a:t>Jonathan Soma</a:t>
            </a:r>
          </a:p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  <a:hlinkClick r:id="rId2"/>
              </a:rPr>
              <a:t>js4571@columbia.edu</a:t>
            </a:r>
            <a:endParaRPr lang="en-US" sz="3000" dirty="0">
              <a:latin typeface="Inconsolata" pitchFamily="2" charset="77"/>
              <a:ea typeface="Inconsolata" pitchFamily="2" charset="77"/>
            </a:endParaRPr>
          </a:p>
          <a:p>
            <a:pPr algn="ctr"/>
            <a:r>
              <a:rPr lang="en-US" sz="3000" dirty="0">
                <a:latin typeface="Inconsolata" pitchFamily="2" charset="77"/>
                <a:ea typeface="Inconsolata" pitchFamily="2" charset="77"/>
              </a:rPr>
              <a:t>Knight Chair in Data Journalism, Columbia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F4A94-AFC7-3E12-A3F4-23E323B7E031}"/>
              </a:ext>
            </a:extLst>
          </p:cNvPr>
          <p:cNvSpPr txBox="1"/>
          <p:nvPr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https://bit.ly/ds-dojo-2024 for material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128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4461E9-2C3D-D95F-14BE-CE15D1D58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8133"/>
            <a:ext cx="9144000" cy="1061829"/>
          </a:xfrm>
        </p:spPr>
        <p:txBody>
          <a:bodyPr/>
          <a:lstStyle/>
          <a:p>
            <a:r>
              <a:rPr lang="en-US" dirty="0"/>
              <a:t>data is </a:t>
            </a:r>
            <a:r>
              <a:rPr lang="en-US" u="sng" dirty="0"/>
              <a:t>flexibility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1A3265D-97E5-9BCB-6B76-F9C5A71538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taking information, explaining it to others</a:t>
            </a:r>
          </a:p>
        </p:txBody>
      </p:sp>
    </p:spTree>
    <p:extLst>
      <p:ext uri="{BB962C8B-B14F-4D97-AF65-F5344CB8AC3E}">
        <p14:creationId xmlns:p14="http://schemas.microsoft.com/office/powerpoint/2010/main" val="396463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95ED0F-AB6A-950B-6CDC-4FDA4E013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2029216"/>
            <a:ext cx="10866217" cy="4464349"/>
          </a:xfrm>
        </p:spPr>
        <p:txBody>
          <a:bodyPr/>
          <a:lstStyle/>
          <a:p>
            <a:r>
              <a:rPr lang="en-US" dirty="0"/>
              <a:t>Non-journalism companies need to communicate</a:t>
            </a:r>
          </a:p>
          <a:p>
            <a:r>
              <a:rPr lang="en-US" dirty="0"/>
              <a:t>A journalism organization in Brazil scrapes legislation, organizes and categorizes it, then sells the information to lawyers</a:t>
            </a:r>
          </a:p>
          <a:p>
            <a:r>
              <a:rPr lang="en-US" dirty="0"/>
              <a:t>Skilled interactive news and graphics teams do development work for large, well-paying clients to support their journalism work</a:t>
            </a:r>
          </a:p>
          <a:p>
            <a:r>
              <a:rPr lang="en-US" b="1" dirty="0"/>
              <a:t>With a little extra knowledge and skills, many many many many many more things are possible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8F523-E507-583F-D2E1-D1ECC022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business plans</a:t>
            </a:r>
          </a:p>
        </p:txBody>
      </p:sp>
    </p:spTree>
    <p:extLst>
      <p:ext uri="{BB962C8B-B14F-4D97-AF65-F5344CB8AC3E}">
        <p14:creationId xmlns:p14="http://schemas.microsoft.com/office/powerpoint/2010/main" val="301487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7450C1-7A84-66C7-66D5-2497A0BF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6017">
            <a:off x="215535" y="598463"/>
            <a:ext cx="6184367" cy="5661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69C2F-8556-9114-F6CC-5CA63D7C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6563">
            <a:off x="6029739" y="1377458"/>
            <a:ext cx="5696639" cy="5214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1AB824-CF1D-9162-C052-1DEAF18D382F}"/>
              </a:ext>
            </a:extLst>
          </p:cNvPr>
          <p:cNvSpPr txBox="1"/>
          <p:nvPr/>
        </p:nvSpPr>
        <p:spPr>
          <a:xfrm rot="21341511">
            <a:off x="2599832" y="5685183"/>
            <a:ext cx="1415772" cy="46166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nconsolata" pitchFamily="2" charset="77"/>
                <a:ea typeface="Inconsolata" pitchFamily="2" charset="77"/>
              </a:rPr>
              <a:t>10 weeks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BCF06-32B3-6F93-A4B7-B78545D6B1E8}"/>
              </a:ext>
            </a:extLst>
          </p:cNvPr>
          <p:cNvSpPr txBox="1"/>
          <p:nvPr/>
        </p:nvSpPr>
        <p:spPr>
          <a:xfrm rot="419921">
            <a:off x="7803881" y="5889773"/>
            <a:ext cx="1569660" cy="46166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nconsolata" pitchFamily="2" charset="77"/>
                <a:ea typeface="Inconsolata" pitchFamily="2" charset="77"/>
              </a:rPr>
              <a:t>12 months</a:t>
            </a:r>
          </a:p>
        </p:txBody>
      </p:sp>
    </p:spTree>
    <p:extLst>
      <p:ext uri="{BB962C8B-B14F-4D97-AF65-F5344CB8AC3E}">
        <p14:creationId xmlns:p14="http://schemas.microsoft.com/office/powerpoint/2010/main" val="42467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B6C30-5BD3-12ED-9D86-F11FA6165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BF011-0113-7F8B-6C5E-2F1DD601A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24" y="0"/>
            <a:ext cx="749193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F3A546-58C0-847D-E1AC-3A34D2B03F8E}"/>
              </a:ext>
            </a:extLst>
          </p:cNvPr>
          <p:cNvSpPr txBox="1"/>
          <p:nvPr/>
        </p:nvSpPr>
        <p:spPr>
          <a:xfrm rot="21341511">
            <a:off x="8488527" y="3521637"/>
            <a:ext cx="2492990" cy="707886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Inconsolata" pitchFamily="2" charset="77"/>
                <a:ea typeface="Inconsolata" pitchFamily="2" charset="77"/>
              </a:rPr>
              <a:t>one week!</a:t>
            </a:r>
          </a:p>
        </p:txBody>
      </p:sp>
    </p:spTree>
    <p:extLst>
      <p:ext uri="{BB962C8B-B14F-4D97-AF65-F5344CB8AC3E}">
        <p14:creationId xmlns:p14="http://schemas.microsoft.com/office/powerpoint/2010/main" val="216715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1295</Words>
  <Application>Microsoft Macintosh PowerPoint</Application>
  <PresentationFormat>Widescreen</PresentationFormat>
  <Paragraphs>211</Paragraphs>
  <Slides>55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HGSSoeiKakugothicUB</vt:lpstr>
      <vt:lpstr>Aptos</vt:lpstr>
      <vt:lpstr>Aptos Display</vt:lpstr>
      <vt:lpstr>Arial</vt:lpstr>
      <vt:lpstr>Helvetica</vt:lpstr>
      <vt:lpstr>Inconsolata</vt:lpstr>
      <vt:lpstr>Wingdings</vt:lpstr>
      <vt:lpstr>Office Theme</vt:lpstr>
      <vt:lpstr>PowerPoint Presentation</vt:lpstr>
      <vt:lpstr>About me</vt:lpstr>
      <vt:lpstr>why are you learning from a data journalist?</vt:lpstr>
      <vt:lpstr>journalism layoffs…</vt:lpstr>
      <vt:lpstr>…but data is booming!</vt:lpstr>
      <vt:lpstr>data is flexibility</vt:lpstr>
      <vt:lpstr>new business plans</vt:lpstr>
      <vt:lpstr>PowerPoint Presentation</vt:lpstr>
      <vt:lpstr>PowerPoint Presentation</vt:lpstr>
      <vt:lpstr>Goals</vt:lpstr>
      <vt:lpstr>“with time, I can accomplish this”</vt:lpstr>
      <vt:lpstr>introductions</vt:lpstr>
      <vt:lpstr>ask questions!!</vt:lpstr>
      <vt:lpstr>Our schedule</vt:lpstr>
      <vt:lpstr>What we’ll learn</vt:lpstr>
      <vt:lpstr>Python programming</vt:lpstr>
      <vt:lpstr>Data analysis</vt:lpstr>
      <vt:lpstr>Structured data</vt:lpstr>
      <vt:lpstr>Unstructured data</vt:lpstr>
      <vt:lpstr>AI tricks</vt:lpstr>
      <vt:lpstr>Data visualization</vt:lpstr>
      <vt:lpstr>Hello world: AI!</vt:lpstr>
      <vt:lpstr>PowerPoint Presentation</vt:lpstr>
      <vt:lpstr>PowerPoint Presentation</vt:lpstr>
      <vt:lpstr>PowerPoint Presentation</vt:lpstr>
      <vt:lpstr>PowerPoint Presentation</vt:lpstr>
      <vt:lpstr>Centaurs and cyborgs</vt:lpstr>
      <vt:lpstr>any questions?</vt:lpstr>
      <vt:lpstr>Time for a survey!</vt:lpstr>
      <vt:lpstr>Software Installation</vt:lpstr>
      <vt:lpstr>dsdojo2024.slack.com</vt:lpstr>
      <vt:lpstr>Running+Installing Python</vt:lpstr>
      <vt:lpstr>Running+Installing Python</vt:lpstr>
      <vt:lpstr>JupyterLab Desktop</vt:lpstr>
      <vt:lpstr>PowerPoint Presentation</vt:lpstr>
      <vt:lpstr>Which one to pick?</vt:lpstr>
      <vt:lpstr>Installation</vt:lpstr>
      <vt:lpstr>Excel vs. Python</vt:lpstr>
      <vt:lpstr>Problems with Excel</vt:lpstr>
      <vt:lpstr>Excel errors</vt:lpstr>
      <vt:lpstr>You can read Python</vt:lpstr>
      <vt:lpstr>PowerPoint Presentation</vt:lpstr>
      <vt:lpstr>Create a new notebook</vt:lpstr>
      <vt:lpstr>PowerPoint Presentation</vt:lpstr>
      <vt:lpstr>PowerPoint Presentation</vt:lpstr>
      <vt:lpstr>Character encoding</vt:lpstr>
      <vt:lpstr>PowerPoint Presentation</vt:lpstr>
      <vt:lpstr>Python basics</vt:lpstr>
      <vt:lpstr>A tiny Python quiz</vt:lpstr>
      <vt:lpstr>Create a new notebook</vt:lpstr>
      <vt:lpstr>let’s do some work!</vt:lpstr>
      <vt:lpstr>Building Products</vt:lpstr>
      <vt:lpstr>Can you build it?</vt:lpstr>
      <vt:lpstr>claude.ai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 messer</dc:creator>
  <cp:lastModifiedBy>jen messer</cp:lastModifiedBy>
  <cp:revision>39</cp:revision>
  <dcterms:created xsi:type="dcterms:W3CDTF">2024-08-21T20:00:53Z</dcterms:created>
  <dcterms:modified xsi:type="dcterms:W3CDTF">2024-09-23T03:38:22Z</dcterms:modified>
</cp:coreProperties>
</file>